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5707175" r:id="rId2"/>
    <p:sldId id="2145707177" r:id="rId3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233C0-3A6E-156C-3991-F615AD891A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4F5E0E-9511-6E2E-47C1-A217E78795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F6951-5548-AAB5-2FF5-B301F90E8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5281-7A89-4934-86AC-14DB350B6C0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75E3C-CB9E-215B-A429-E077E3808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8D2E6-8D29-586F-0193-18A0A230E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FFC3-8DF8-4E48-8115-CA3E75CD8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496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AE100-5F33-9C15-6C74-6F898085D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B74E5-425D-4D9B-B415-983277C47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37078D-2E5C-73D9-F128-9C9370ED4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5281-7A89-4934-86AC-14DB350B6C0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93283-DB3C-5793-0DE3-9509B3832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BADAF-F300-3BB8-8F29-ACB703838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FFC3-8DF8-4E48-8115-CA3E75CD8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493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C1301-F7A0-C364-F18C-68BCE564D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A449A0-476B-264A-BB6D-55DD1FECE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C643F-11AF-F8FF-30EC-40093679F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5281-7A89-4934-86AC-14DB350B6C0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7F189-55BF-3B0D-2382-662051C86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09EB6-7223-CE1B-5D59-D1F844152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FFC3-8DF8-4E48-8115-CA3E75CD8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32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DFB99-31CC-23B8-064B-00551D150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65D94-B354-EECF-84CC-EB872721BE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B97267-A8D7-8A37-660E-216BD5EB4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5CBEF3-F1D8-75EC-36C0-4DAF03672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5281-7A89-4934-86AC-14DB350B6C0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EB1FB1-5751-C8B6-14CE-88809416D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1A9E8-09AD-183F-F815-14633C0AE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FFC3-8DF8-4E48-8115-CA3E75CD8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33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80FC2-6404-18C2-A23E-D51696788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CE51E-2135-A007-83DF-02D604FFA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C73FB1-0FDE-EC27-295B-9D63463677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C3144B-4455-F5AA-AF55-1D0B3BE8CC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30F5E9-FC8F-119F-7A5C-15CCA25423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6B8F14-A178-8D95-2BDF-7D12CA6B3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5281-7A89-4934-86AC-14DB350B6C0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BBA5DF-D828-2589-8288-0EA6995CA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02FDB0-3C59-290E-3B62-152EB7E71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FFC3-8DF8-4E48-8115-CA3E75CD8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230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3839B-DAB1-42FE-6C75-5311EA16D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C2C085-074B-FD38-9B60-45101FAD6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5281-7A89-4934-86AC-14DB350B6C0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B7144E-626B-69B6-3770-AEA2A8669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B70C59-0A90-646B-45F9-CEC76BDC1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FFC3-8DF8-4E48-8115-CA3E75CD8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8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4C8330-9264-CD72-FC19-97EDC9D45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5281-7A89-4934-86AC-14DB350B6C0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4E7BB5-63CE-F695-5ED9-34AD73EC3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2F5DD-F7E3-4553-5F6D-F87E90F0F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FFC3-8DF8-4E48-8115-CA3E75CD8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39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81AB7-FA05-4E46-B0FB-1818B633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F6765-F90C-00FB-8570-F392DC882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BFE02-42A0-846F-B1DD-9BBEA2B77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0ED549-8009-8A9D-838E-210B7C8A6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5281-7A89-4934-86AC-14DB350B6C0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8F60F8-73DB-BAB1-9102-F33DE8602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093E21-616C-F27B-2750-9AF5926BE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FFC3-8DF8-4E48-8115-CA3E75CD8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638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B86DD-7238-0B10-899C-0E1E009DD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92AACF-0FF9-89BC-A24F-E46F66253B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47540-AC77-DAF4-1FB5-331A30D901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447F39-314F-43C2-1849-87B85C053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5281-7A89-4934-86AC-14DB350B6C0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5AAB63-2E27-683F-BB43-436EE6094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8E946-CF01-5FEA-73C3-17A4A81C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FFC3-8DF8-4E48-8115-CA3E75CD8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47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2B594-01E6-6909-03CF-49C29D834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E19908-C125-1AD5-7EE9-276A5D0C2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FDDAA-13C1-6969-F71E-C480F98C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5281-7A89-4934-86AC-14DB350B6C0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3EAE7-2A3F-12BC-6B37-AF77E97FB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E29F3-D5A8-633A-AD38-CA753EB95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FFC3-8DF8-4E48-8115-CA3E75CD8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578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645404-2DCC-E706-1781-4B0CDA1BEB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70413C-C0C3-7341-4EF4-C3556B4B2C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C0A02-4CEA-B9AD-92AC-51C476869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A5281-7A89-4934-86AC-14DB350B6C0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3B699-D8F6-07F5-D7CF-867A455EB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1147C-0CFA-7A1B-9F44-785EBE7C6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FFC3-8DF8-4E48-8115-CA3E75CD8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702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2DEDAC-E086-A640-032E-811EDE817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4884AF-D6BA-7B66-84CC-F926B459A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33A73-C7CF-B349-E476-BB851C4CFB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3A5281-7A89-4934-86AC-14DB350B6C0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C15EF-AA25-EB6D-2DE3-6F446E2CDF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92BA8-F536-E581-1AEF-451C5889A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D8FFC3-8DF8-4E48-8115-CA3E75CD8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116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support/ppi/how-to-change-the-design" TargetMode="External"/><Relationship Id="rId3" Type="http://schemas.openxmlformats.org/officeDocument/2006/relationships/tags" Target="../tags/tag4.xml"/><Relationship Id="rId7" Type="http://schemas.openxmlformats.org/officeDocument/2006/relationships/image" Target="../media/image4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hyperlink" Target="https://www.slido.com/powerpoint-polling?utm_source=powerpoint&amp;utm_medium=placeholder-slide" TargetMode="External"/><Relationship Id="rId5" Type="http://schemas.openxmlformats.org/officeDocument/2006/relationships/image" Target="../media/image3.sv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342BB5-5205-1CE7-7CBE-272908253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2E8395D-8103-7C88-7A00-4F2D163263FF}"/>
              </a:ext>
            </a:extLst>
          </p:cNvPr>
          <p:cNvSpPr txBox="1"/>
          <p:nvPr/>
        </p:nvSpPr>
        <p:spPr>
          <a:xfrm>
            <a:off x="4482684" y="3824213"/>
            <a:ext cx="7527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Cynthia Lang, CEO, Gastroenterology Associates of the Piedmont</a:t>
            </a:r>
          </a:p>
        </p:txBody>
      </p:sp>
      <p:pic>
        <p:nvPicPr>
          <p:cNvPr id="3" name="Picture 2" descr="Gastroenterology Associates of the Piedmont, P.A.">
            <a:extLst>
              <a:ext uri="{FF2B5EF4-FFF2-40B4-BE49-F238E27FC236}">
                <a16:creationId xmlns:a16="http://schemas.microsoft.com/office/drawing/2014/main" id="{F6BA2DF4-15F9-6AFA-BA67-021791C3A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669" y="4368375"/>
            <a:ext cx="2404491" cy="86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10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FCAD009-8AD5-E896-37D0-AFF1FA51A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 descr="After hearing from each group, who would you most like to hear from in greater depth during the panel discussion? (Select up to 2)">
            <a:extLst>
              <a:ext uri="{FF2B5EF4-FFF2-40B4-BE49-F238E27FC236}">
                <a16:creationId xmlns:a16="http://schemas.microsoft.com/office/drawing/2014/main" id="{DFC45D2B-7E22-58C7-7F7B-F7A168219A1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>
                <a:solidFill>
                  <a:srgbClr val="000000"/>
                </a:solidFill>
              </a:rPr>
              <a:t>After hearing from each group, who would you most like to hear from in greater depth during the panel discussion? (Select up to 2)</a:t>
            </a:r>
          </a:p>
        </p:txBody>
      </p:sp>
      <p:sp>
        <p:nvSpPr>
          <p:cNvPr id="4" name="Rectangle 3" descr="The Slido app must be installed on every computer you’re presenting from">
            <a:extLst>
              <a:ext uri="{FF2B5EF4-FFF2-40B4-BE49-F238E27FC236}">
                <a16:creationId xmlns:a16="http://schemas.microsoft.com/office/drawing/2014/main" id="{AFE3CB4C-6EA7-926F-6248-2AA3349205EF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85000" lnSpcReduction="1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58E9765-5FDE-B9D3-675C-996171A30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 descr="Do not edit&#10;How to change the design">
            <a:extLst>
              <a:ext uri="{FF2B5EF4-FFF2-40B4-BE49-F238E27FC236}">
                <a16:creationId xmlns:a16="http://schemas.microsoft.com/office/drawing/2014/main" id="{932C635E-F763-F649-AA0C-8ADEEE04CB75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 dirty="0">
                <a:solidFill>
                  <a:srgbClr val="198038"/>
                </a:solidFill>
              </a:rPr>
              <a:t>Do not edit
</a:t>
            </a:r>
            <a:r>
              <a:rPr lang="en-US" sz="2200" dirty="0">
                <a:solidFill>
                  <a:srgbClr val="19803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 dirty="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E70C433-43BA-FFEE-8626-3745AA47A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58415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22.4.7921"/>
  <p:tag name="SLIDO_PRESENTATION_ID" val="ce63d687-e362-4ea5-8fd6-503eb0be1f60"/>
  <p:tag name="SLIDO_EVENT_UUID" val="1ed94b5b-dec0-4cf1-b577-049ff0914e73"/>
  <p:tag name="SLIDO_EVENT_SECTION_UUID" val="e5a89d4f-a59e-4bd1-9f08-34422c3a072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TAyNjUxMTl9"/>
  <p:tag name="SLIDO_TYPE" val="SlidoPoll"/>
  <p:tag name="SLIDO_POLL_UUID" val="9ed82a08-b015-47cf-873a-542de029717e"/>
  <p:tag name="SLIDO_TIMELINE" val="W3sicG9sbFF1ZXN0aW9uVXVpZCI6IjdjMDRlOTYyLTYxMDgtNDRmOS05ZDlhLWJlOWUwNzRmNjQzNCIsInNob3dSZXN1bHRzIjp0cnVlLCJzaG93Q29ycmVjdEFuc3dlcnMiOmZhbHNlLCJ2b3RpbmdMb2NrZWQiOmZhbHNlfV0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59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 1</dc:creator>
  <cp:lastModifiedBy>ol 1</cp:lastModifiedBy>
  <cp:revision>1</cp:revision>
  <dcterms:created xsi:type="dcterms:W3CDTF">2026-09-24T15:50:16Z</dcterms:created>
  <dcterms:modified xsi:type="dcterms:W3CDTF">2026-09-24T16:01:36Z</dcterms:modified>
</cp:coreProperties>
</file>