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5"/>
  </p:notesMasterIdLst>
  <p:sldIdLst>
    <p:sldId id="256" r:id="rId5"/>
    <p:sldId id="2147469367" r:id="rId6"/>
    <p:sldId id="2147469368" r:id="rId7"/>
    <p:sldId id="2147469369" r:id="rId8"/>
    <p:sldId id="2147469370" r:id="rId9"/>
    <p:sldId id="2147469371" r:id="rId10"/>
    <p:sldId id="2147469372" r:id="rId11"/>
    <p:sldId id="2147469373" r:id="rId12"/>
    <p:sldId id="2147469374" r:id="rId13"/>
    <p:sldId id="2147469375" r:id="rId14"/>
    <p:sldId id="2147469376" r:id="rId15"/>
    <p:sldId id="2147469377" r:id="rId16"/>
    <p:sldId id="2147469378" r:id="rId17"/>
    <p:sldId id="2147469379" r:id="rId18"/>
    <p:sldId id="2147469380" r:id="rId19"/>
    <p:sldId id="2147469381" r:id="rId20"/>
    <p:sldId id="2147469382" r:id="rId21"/>
    <p:sldId id="2147469385" r:id="rId22"/>
    <p:sldId id="2147469383" r:id="rId23"/>
    <p:sldId id="2147469384" r:id="rId24"/>
  </p:sldIdLst>
  <p:sldSz cx="9144000" cy="5143500" type="screen16x9"/>
  <p:notesSz cx="6858000" cy="9144000"/>
  <p:embeddedFontLst>
    <p:embeddedFont>
      <p:font typeface="Montserrat" panose="020F0502020204030204" pitchFamily="2" charset="0"/>
      <p:regular r:id="rId26"/>
      <p:bold r:id="rId27"/>
      <p:italic r:id="rId28"/>
      <p:boldItalic r:id="rId29"/>
    </p:embeddedFont>
    <p:embeddedFont>
      <p:font typeface="Montserrat Light" panose="020F0502020204030204" pitchFamily="2" charset="0"/>
      <p:regular r:id="rId30"/>
      <p: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0" roundtripDataSignature="AMtx7mg/PJ91Anb/DEXLTFdZT+lZhzU3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D1931"/>
    <a:srgbClr val="AE1276"/>
    <a:srgbClr val="C7C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15"/>
    <p:restoredTop sz="94658"/>
  </p:normalViewPr>
  <p:slideViewPr>
    <p:cSldViewPr snapToGrid="0">
      <p:cViewPr varScale="1">
        <p:scale>
          <a:sx n="138" d="100"/>
          <a:sy n="138" d="100"/>
        </p:scale>
        <p:origin x="123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71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70" Type="http://customschemas.google.com/relationships/presentationmetadata" Target="meta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7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8" Type="http://schemas.openxmlformats.org/officeDocument/2006/relationships/slide" Target="slides/slide4.xml"/><Relationship Id="rId7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C16663-8581-46D7-90C9-9C1133987895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C2A659-D703-41BE-9AEB-6B78185E4C70}">
      <dgm:prSet/>
      <dgm:spPr/>
      <dgm:t>
        <a:bodyPr/>
        <a:lstStyle/>
        <a:p>
          <a:r>
            <a:rPr lang="en-US" b="0" i="0" dirty="0"/>
            <a:t>BUILD</a:t>
          </a:r>
          <a:endParaRPr lang="en-US" dirty="0"/>
        </a:p>
      </dgm:t>
    </dgm:pt>
    <dgm:pt modelId="{3FB51348-3680-4A5C-84F6-313841314664}" type="parTrans" cxnId="{27CEFE91-43D3-4E1B-9774-957556608866}">
      <dgm:prSet/>
      <dgm:spPr/>
      <dgm:t>
        <a:bodyPr/>
        <a:lstStyle/>
        <a:p>
          <a:endParaRPr lang="en-US"/>
        </a:p>
      </dgm:t>
    </dgm:pt>
    <dgm:pt modelId="{E3B60C14-55E7-4A8F-ABB4-56E1A10046FD}" type="sibTrans" cxnId="{27CEFE91-43D3-4E1B-9774-957556608866}">
      <dgm:prSet/>
      <dgm:spPr/>
      <dgm:t>
        <a:bodyPr/>
        <a:lstStyle/>
        <a:p>
          <a:endParaRPr lang="en-US"/>
        </a:p>
      </dgm:t>
    </dgm:pt>
    <dgm:pt modelId="{CBD87CF9-0545-40CE-8721-62F7163C5226}">
      <dgm:prSet phldrT="[Text]" phldr="0"/>
      <dgm:spPr/>
      <dgm:t>
        <a:bodyPr/>
        <a:lstStyle/>
        <a:p>
          <a:r>
            <a:rPr lang="en-US" dirty="0"/>
            <a:t>BUY</a:t>
          </a:r>
        </a:p>
      </dgm:t>
    </dgm:pt>
    <dgm:pt modelId="{8C47FEA1-3BE3-4E00-B3A3-1E8213EDBE37}" type="parTrans" cxnId="{F0DB24B7-B1D4-42A7-B6EB-68EC1063FE37}">
      <dgm:prSet/>
      <dgm:spPr/>
      <dgm:t>
        <a:bodyPr/>
        <a:lstStyle/>
        <a:p>
          <a:endParaRPr lang="en-US"/>
        </a:p>
      </dgm:t>
    </dgm:pt>
    <dgm:pt modelId="{9CD3C58C-0923-4F3E-9B68-2120C3331094}" type="sibTrans" cxnId="{F0DB24B7-B1D4-42A7-B6EB-68EC1063FE37}">
      <dgm:prSet/>
      <dgm:spPr/>
      <dgm:t>
        <a:bodyPr/>
        <a:lstStyle/>
        <a:p>
          <a:endParaRPr lang="en-US"/>
        </a:p>
      </dgm:t>
    </dgm:pt>
    <dgm:pt modelId="{B8DD81CF-1EDF-4B0E-AF13-1B38DC3DFC2E}" type="pres">
      <dgm:prSet presAssocID="{6DC16663-8581-46D7-90C9-9C1133987895}" presName="compositeShape" presStyleCnt="0">
        <dgm:presLayoutVars>
          <dgm:chMax val="2"/>
          <dgm:dir/>
          <dgm:resizeHandles val="exact"/>
        </dgm:presLayoutVars>
      </dgm:prSet>
      <dgm:spPr/>
    </dgm:pt>
    <dgm:pt modelId="{04B340B6-31F6-4A6F-845E-EC72B16A3547}" type="pres">
      <dgm:prSet presAssocID="{6DC16663-8581-46D7-90C9-9C1133987895}" presName="divider" presStyleLbl="fgShp" presStyleIdx="0" presStyleCnt="1"/>
      <dgm:spPr/>
    </dgm:pt>
    <dgm:pt modelId="{044B8F09-AD92-4FC9-B18A-0A1690989B7C}" type="pres">
      <dgm:prSet presAssocID="{CBD87CF9-0545-40CE-8721-62F7163C5226}" presName="downArrow" presStyleLbl="node1" presStyleIdx="0" presStyleCnt="2"/>
      <dgm:spPr/>
    </dgm:pt>
    <dgm:pt modelId="{363FDB64-0E0E-4ACD-AF76-882BECC4556A}" type="pres">
      <dgm:prSet presAssocID="{CBD87CF9-0545-40CE-8721-62F7163C5226}" presName="downArrowText" presStyleLbl="revTx" presStyleIdx="0" presStyleCnt="2">
        <dgm:presLayoutVars>
          <dgm:bulletEnabled val="1"/>
        </dgm:presLayoutVars>
      </dgm:prSet>
      <dgm:spPr/>
    </dgm:pt>
    <dgm:pt modelId="{7796B851-43A2-4AF9-A472-085E521955AF}" type="pres">
      <dgm:prSet presAssocID="{F6C2A659-D703-41BE-9AEB-6B78185E4C70}" presName="upArrow" presStyleLbl="node1" presStyleIdx="1" presStyleCnt="2"/>
      <dgm:spPr/>
    </dgm:pt>
    <dgm:pt modelId="{624D3486-6829-4CCD-A4D8-EA5E7065255B}" type="pres">
      <dgm:prSet presAssocID="{F6C2A659-D703-41BE-9AEB-6B78185E4C70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C2FF0615-E2C7-41FA-9DDD-779B05428EE5}" type="presOf" srcId="{F6C2A659-D703-41BE-9AEB-6B78185E4C70}" destId="{624D3486-6829-4CCD-A4D8-EA5E7065255B}" srcOrd="0" destOrd="0" presId="urn:microsoft.com/office/officeart/2005/8/layout/arrow3"/>
    <dgm:cxn modelId="{24C9B04E-D4F8-4457-8D93-5814509A6766}" type="presOf" srcId="{CBD87CF9-0545-40CE-8721-62F7163C5226}" destId="{363FDB64-0E0E-4ACD-AF76-882BECC4556A}" srcOrd="0" destOrd="0" presId="urn:microsoft.com/office/officeart/2005/8/layout/arrow3"/>
    <dgm:cxn modelId="{27CEFE91-43D3-4E1B-9774-957556608866}" srcId="{6DC16663-8581-46D7-90C9-9C1133987895}" destId="{F6C2A659-D703-41BE-9AEB-6B78185E4C70}" srcOrd="1" destOrd="0" parTransId="{3FB51348-3680-4A5C-84F6-313841314664}" sibTransId="{E3B60C14-55E7-4A8F-ABB4-56E1A10046FD}"/>
    <dgm:cxn modelId="{6929E293-7704-4920-958C-878A4EAD0013}" type="presOf" srcId="{6DC16663-8581-46D7-90C9-9C1133987895}" destId="{B8DD81CF-1EDF-4B0E-AF13-1B38DC3DFC2E}" srcOrd="0" destOrd="0" presId="urn:microsoft.com/office/officeart/2005/8/layout/arrow3"/>
    <dgm:cxn modelId="{F0DB24B7-B1D4-42A7-B6EB-68EC1063FE37}" srcId="{6DC16663-8581-46D7-90C9-9C1133987895}" destId="{CBD87CF9-0545-40CE-8721-62F7163C5226}" srcOrd="0" destOrd="0" parTransId="{8C47FEA1-3BE3-4E00-B3A3-1E8213EDBE37}" sibTransId="{9CD3C58C-0923-4F3E-9B68-2120C3331094}"/>
    <dgm:cxn modelId="{345EE9DE-E21B-4DA2-AF39-02EF78EE4BDB}" type="presParOf" srcId="{B8DD81CF-1EDF-4B0E-AF13-1B38DC3DFC2E}" destId="{04B340B6-31F6-4A6F-845E-EC72B16A3547}" srcOrd="0" destOrd="0" presId="urn:microsoft.com/office/officeart/2005/8/layout/arrow3"/>
    <dgm:cxn modelId="{AB320A65-7DF0-47C5-91FD-8CA17992620C}" type="presParOf" srcId="{B8DD81CF-1EDF-4B0E-AF13-1B38DC3DFC2E}" destId="{044B8F09-AD92-4FC9-B18A-0A1690989B7C}" srcOrd="1" destOrd="0" presId="urn:microsoft.com/office/officeart/2005/8/layout/arrow3"/>
    <dgm:cxn modelId="{0D1AF8A4-284B-46B8-A539-4B059DED084D}" type="presParOf" srcId="{B8DD81CF-1EDF-4B0E-AF13-1B38DC3DFC2E}" destId="{363FDB64-0E0E-4ACD-AF76-882BECC4556A}" srcOrd="2" destOrd="0" presId="urn:microsoft.com/office/officeart/2005/8/layout/arrow3"/>
    <dgm:cxn modelId="{5ADCC309-CBAC-49BE-8629-53E7B711D2CF}" type="presParOf" srcId="{B8DD81CF-1EDF-4B0E-AF13-1B38DC3DFC2E}" destId="{7796B851-43A2-4AF9-A472-085E521955AF}" srcOrd="3" destOrd="0" presId="urn:microsoft.com/office/officeart/2005/8/layout/arrow3"/>
    <dgm:cxn modelId="{A3023490-BEFC-4FD0-902B-C07919AB91B2}" type="presParOf" srcId="{B8DD81CF-1EDF-4B0E-AF13-1B38DC3DFC2E}" destId="{624D3486-6829-4CCD-A4D8-EA5E7065255B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F3FBC2-A38C-4730-80E0-47ECE87CC914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BCCB0E-D5A7-4437-A3D0-4712931BBCFA}">
      <dgm:prSet phldrT="[Text]" phldr="0" custT="1"/>
      <dgm:spPr>
        <a:solidFill>
          <a:srgbClr val="FFC000"/>
        </a:solidFill>
      </dgm:spPr>
      <dgm:t>
        <a:bodyPr/>
        <a:lstStyle/>
        <a:p>
          <a:r>
            <a:rPr lang="en-US" sz="1200" dirty="0"/>
            <a:t>Compliance</a:t>
          </a:r>
        </a:p>
      </dgm:t>
    </dgm:pt>
    <dgm:pt modelId="{9CAD74B4-2466-4F7C-98B5-007EB835D781}" type="parTrans" cxnId="{AF393CC3-BE33-4DC8-A464-C32D42D1FC24}">
      <dgm:prSet/>
      <dgm:spPr/>
      <dgm:t>
        <a:bodyPr/>
        <a:lstStyle/>
        <a:p>
          <a:endParaRPr lang="en-US"/>
        </a:p>
      </dgm:t>
    </dgm:pt>
    <dgm:pt modelId="{A8CF8662-D1A7-4256-A122-54802788C222}" type="sibTrans" cxnId="{AF393CC3-BE33-4DC8-A464-C32D42D1FC24}">
      <dgm:prSet/>
      <dgm:spPr/>
      <dgm:t>
        <a:bodyPr/>
        <a:lstStyle/>
        <a:p>
          <a:endParaRPr lang="en-US"/>
        </a:p>
      </dgm:t>
    </dgm:pt>
    <dgm:pt modelId="{71EA2117-1E4F-41E5-8C94-874D8B527F34}">
      <dgm:prSet phldrT="[Text]" phldr="0"/>
      <dgm:spPr>
        <a:solidFill>
          <a:srgbClr val="FFC000"/>
        </a:solidFill>
      </dgm:spPr>
      <dgm:t>
        <a:bodyPr/>
        <a:lstStyle/>
        <a:p>
          <a:r>
            <a:rPr lang="en-US" dirty="0"/>
            <a:t>Clinical Correctness</a:t>
          </a:r>
        </a:p>
      </dgm:t>
    </dgm:pt>
    <dgm:pt modelId="{358E242C-21A0-4980-9D41-0C7DFB78AE35}" type="parTrans" cxnId="{5D33B6DC-96CF-4CC2-B767-9C2A10503D7B}">
      <dgm:prSet/>
      <dgm:spPr/>
      <dgm:t>
        <a:bodyPr/>
        <a:lstStyle/>
        <a:p>
          <a:endParaRPr lang="en-US"/>
        </a:p>
      </dgm:t>
    </dgm:pt>
    <dgm:pt modelId="{6D889FA3-5AC7-43CD-B342-25A35414006B}" type="sibTrans" cxnId="{5D33B6DC-96CF-4CC2-B767-9C2A10503D7B}">
      <dgm:prSet/>
      <dgm:spPr/>
      <dgm:t>
        <a:bodyPr/>
        <a:lstStyle/>
        <a:p>
          <a:endParaRPr lang="en-US"/>
        </a:p>
      </dgm:t>
    </dgm:pt>
    <dgm:pt modelId="{43E81C38-F43B-4BAC-A237-44FED4404190}">
      <dgm:prSet phldrT="[Text]" phldr="0"/>
      <dgm:spPr>
        <a:solidFill>
          <a:srgbClr val="FFC000"/>
        </a:solidFill>
      </dgm:spPr>
      <dgm:t>
        <a:bodyPr/>
        <a:lstStyle/>
        <a:p>
          <a:r>
            <a:rPr lang="en-US" dirty="0"/>
            <a:t>Proper Reimbursement</a:t>
          </a:r>
        </a:p>
      </dgm:t>
    </dgm:pt>
    <dgm:pt modelId="{554C734F-1029-4FD0-831B-668CD2772C41}" type="parTrans" cxnId="{E667F228-5792-4180-8A0D-50BBA4277EBC}">
      <dgm:prSet/>
      <dgm:spPr/>
      <dgm:t>
        <a:bodyPr/>
        <a:lstStyle/>
        <a:p>
          <a:endParaRPr lang="en-US"/>
        </a:p>
      </dgm:t>
    </dgm:pt>
    <dgm:pt modelId="{8D298441-84A5-41C9-9FD2-EE2CDD9E0B60}" type="sibTrans" cxnId="{E667F228-5792-4180-8A0D-50BBA4277EBC}">
      <dgm:prSet/>
      <dgm:spPr/>
      <dgm:t>
        <a:bodyPr/>
        <a:lstStyle/>
        <a:p>
          <a:endParaRPr lang="en-US"/>
        </a:p>
      </dgm:t>
    </dgm:pt>
    <dgm:pt modelId="{5C2A39AD-D304-42A4-8AB9-55860A0BC916}" type="pres">
      <dgm:prSet presAssocID="{E2F3FBC2-A38C-4730-80E0-47ECE87CC914}" presName="Name0" presStyleCnt="0">
        <dgm:presLayoutVars>
          <dgm:dir/>
          <dgm:animLvl val="lvl"/>
          <dgm:resizeHandles val="exact"/>
        </dgm:presLayoutVars>
      </dgm:prSet>
      <dgm:spPr/>
    </dgm:pt>
    <dgm:pt modelId="{6FCACE40-EC75-4BC5-9CE9-128A425F7E6C}" type="pres">
      <dgm:prSet presAssocID="{E6BCCB0E-D5A7-4437-A3D0-4712931BBCFA}" presName="Name8" presStyleCnt="0"/>
      <dgm:spPr/>
    </dgm:pt>
    <dgm:pt modelId="{08866135-A2F4-455F-8233-57F934BDCBBF}" type="pres">
      <dgm:prSet presAssocID="{E6BCCB0E-D5A7-4437-A3D0-4712931BBCFA}" presName="level" presStyleLbl="node1" presStyleIdx="0" presStyleCnt="3">
        <dgm:presLayoutVars>
          <dgm:chMax val="1"/>
          <dgm:bulletEnabled val="1"/>
        </dgm:presLayoutVars>
      </dgm:prSet>
      <dgm:spPr/>
    </dgm:pt>
    <dgm:pt modelId="{07685544-D7E5-4EBC-BA4B-E45678EE2291}" type="pres">
      <dgm:prSet presAssocID="{E6BCCB0E-D5A7-4437-A3D0-4712931BBCF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4886F52-28AD-4419-8152-7A99ACA0C362}" type="pres">
      <dgm:prSet presAssocID="{71EA2117-1E4F-41E5-8C94-874D8B527F34}" presName="Name8" presStyleCnt="0"/>
      <dgm:spPr/>
    </dgm:pt>
    <dgm:pt modelId="{075A70EE-E5C5-411D-9BFC-6A804DA6C329}" type="pres">
      <dgm:prSet presAssocID="{71EA2117-1E4F-41E5-8C94-874D8B527F34}" presName="level" presStyleLbl="node1" presStyleIdx="1" presStyleCnt="3">
        <dgm:presLayoutVars>
          <dgm:chMax val="1"/>
          <dgm:bulletEnabled val="1"/>
        </dgm:presLayoutVars>
      </dgm:prSet>
      <dgm:spPr/>
    </dgm:pt>
    <dgm:pt modelId="{1C8D2789-8BD2-4368-B10C-BA1726A4EDD4}" type="pres">
      <dgm:prSet presAssocID="{71EA2117-1E4F-41E5-8C94-874D8B527F3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4BFA5E0-3373-4C1C-B944-5D5F373DF546}" type="pres">
      <dgm:prSet presAssocID="{43E81C38-F43B-4BAC-A237-44FED4404190}" presName="Name8" presStyleCnt="0"/>
      <dgm:spPr/>
    </dgm:pt>
    <dgm:pt modelId="{7A828FCB-30FF-4B3A-A9CB-6888A18AC782}" type="pres">
      <dgm:prSet presAssocID="{43E81C38-F43B-4BAC-A237-44FED4404190}" presName="level" presStyleLbl="node1" presStyleIdx="2" presStyleCnt="3">
        <dgm:presLayoutVars>
          <dgm:chMax val="1"/>
          <dgm:bulletEnabled val="1"/>
        </dgm:presLayoutVars>
      </dgm:prSet>
      <dgm:spPr/>
    </dgm:pt>
    <dgm:pt modelId="{52C31760-C640-4D5F-8A78-95244EE894E0}" type="pres">
      <dgm:prSet presAssocID="{43E81C38-F43B-4BAC-A237-44FED4404190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BE430D0C-C0BB-4031-B15D-46663DF3E9A1}" type="presOf" srcId="{E2F3FBC2-A38C-4730-80E0-47ECE87CC914}" destId="{5C2A39AD-D304-42A4-8AB9-55860A0BC916}" srcOrd="0" destOrd="0" presId="urn:microsoft.com/office/officeart/2005/8/layout/pyramid1"/>
    <dgm:cxn modelId="{E667F228-5792-4180-8A0D-50BBA4277EBC}" srcId="{E2F3FBC2-A38C-4730-80E0-47ECE87CC914}" destId="{43E81C38-F43B-4BAC-A237-44FED4404190}" srcOrd="2" destOrd="0" parTransId="{554C734F-1029-4FD0-831B-668CD2772C41}" sibTransId="{8D298441-84A5-41C9-9FD2-EE2CDD9E0B60}"/>
    <dgm:cxn modelId="{C094C237-4C1B-49EA-89AB-29CD41D1D314}" type="presOf" srcId="{71EA2117-1E4F-41E5-8C94-874D8B527F34}" destId="{075A70EE-E5C5-411D-9BFC-6A804DA6C329}" srcOrd="0" destOrd="0" presId="urn:microsoft.com/office/officeart/2005/8/layout/pyramid1"/>
    <dgm:cxn modelId="{66455355-2B32-4F48-9334-18C41EBC6AB4}" type="presOf" srcId="{71EA2117-1E4F-41E5-8C94-874D8B527F34}" destId="{1C8D2789-8BD2-4368-B10C-BA1726A4EDD4}" srcOrd="1" destOrd="0" presId="urn:microsoft.com/office/officeart/2005/8/layout/pyramid1"/>
    <dgm:cxn modelId="{BEFAA455-C03E-426C-AB40-0FD9C97E2ED6}" type="presOf" srcId="{43E81C38-F43B-4BAC-A237-44FED4404190}" destId="{52C31760-C640-4D5F-8A78-95244EE894E0}" srcOrd="1" destOrd="0" presId="urn:microsoft.com/office/officeart/2005/8/layout/pyramid1"/>
    <dgm:cxn modelId="{E106A48B-B96E-4558-9767-2A5B30B8E443}" type="presOf" srcId="{E6BCCB0E-D5A7-4437-A3D0-4712931BBCFA}" destId="{08866135-A2F4-455F-8233-57F934BDCBBF}" srcOrd="0" destOrd="0" presId="urn:microsoft.com/office/officeart/2005/8/layout/pyramid1"/>
    <dgm:cxn modelId="{AF393CC3-BE33-4DC8-A464-C32D42D1FC24}" srcId="{E2F3FBC2-A38C-4730-80E0-47ECE87CC914}" destId="{E6BCCB0E-D5A7-4437-A3D0-4712931BBCFA}" srcOrd="0" destOrd="0" parTransId="{9CAD74B4-2466-4F7C-98B5-007EB835D781}" sibTransId="{A8CF8662-D1A7-4256-A122-54802788C222}"/>
    <dgm:cxn modelId="{5D33B6DC-96CF-4CC2-B767-9C2A10503D7B}" srcId="{E2F3FBC2-A38C-4730-80E0-47ECE87CC914}" destId="{71EA2117-1E4F-41E5-8C94-874D8B527F34}" srcOrd="1" destOrd="0" parTransId="{358E242C-21A0-4980-9D41-0C7DFB78AE35}" sibTransId="{6D889FA3-5AC7-43CD-B342-25A35414006B}"/>
    <dgm:cxn modelId="{9C0DCEE5-5165-4B87-8B6A-8390CFE5C8B0}" type="presOf" srcId="{E6BCCB0E-D5A7-4437-A3D0-4712931BBCFA}" destId="{07685544-D7E5-4EBC-BA4B-E45678EE2291}" srcOrd="1" destOrd="0" presId="urn:microsoft.com/office/officeart/2005/8/layout/pyramid1"/>
    <dgm:cxn modelId="{059E25F0-6C64-45FA-9BDC-A2C92D91BCF7}" type="presOf" srcId="{43E81C38-F43B-4BAC-A237-44FED4404190}" destId="{7A828FCB-30FF-4B3A-A9CB-6888A18AC782}" srcOrd="0" destOrd="0" presId="urn:microsoft.com/office/officeart/2005/8/layout/pyramid1"/>
    <dgm:cxn modelId="{12AE71A7-279D-4713-B04E-44E66B3EFCCB}" type="presParOf" srcId="{5C2A39AD-D304-42A4-8AB9-55860A0BC916}" destId="{6FCACE40-EC75-4BC5-9CE9-128A425F7E6C}" srcOrd="0" destOrd="0" presId="urn:microsoft.com/office/officeart/2005/8/layout/pyramid1"/>
    <dgm:cxn modelId="{F2CBC7EB-1164-4693-A39C-8EF293139CB2}" type="presParOf" srcId="{6FCACE40-EC75-4BC5-9CE9-128A425F7E6C}" destId="{08866135-A2F4-455F-8233-57F934BDCBBF}" srcOrd="0" destOrd="0" presId="urn:microsoft.com/office/officeart/2005/8/layout/pyramid1"/>
    <dgm:cxn modelId="{DB9CB856-95A2-4381-97C8-2173A746B132}" type="presParOf" srcId="{6FCACE40-EC75-4BC5-9CE9-128A425F7E6C}" destId="{07685544-D7E5-4EBC-BA4B-E45678EE2291}" srcOrd="1" destOrd="0" presId="urn:microsoft.com/office/officeart/2005/8/layout/pyramid1"/>
    <dgm:cxn modelId="{78FA79B7-F0B4-4A98-9932-CF82F7E483DD}" type="presParOf" srcId="{5C2A39AD-D304-42A4-8AB9-55860A0BC916}" destId="{F4886F52-28AD-4419-8152-7A99ACA0C362}" srcOrd="1" destOrd="0" presId="urn:microsoft.com/office/officeart/2005/8/layout/pyramid1"/>
    <dgm:cxn modelId="{A2272F46-CCCF-42FA-8AC2-634B63AA357B}" type="presParOf" srcId="{F4886F52-28AD-4419-8152-7A99ACA0C362}" destId="{075A70EE-E5C5-411D-9BFC-6A804DA6C329}" srcOrd="0" destOrd="0" presId="urn:microsoft.com/office/officeart/2005/8/layout/pyramid1"/>
    <dgm:cxn modelId="{C248A9C7-3EFE-41C3-8177-E9AC20E5F458}" type="presParOf" srcId="{F4886F52-28AD-4419-8152-7A99ACA0C362}" destId="{1C8D2789-8BD2-4368-B10C-BA1726A4EDD4}" srcOrd="1" destOrd="0" presId="urn:microsoft.com/office/officeart/2005/8/layout/pyramid1"/>
    <dgm:cxn modelId="{7AFEB3AB-7105-46E5-8B18-6A4EE1FB5579}" type="presParOf" srcId="{5C2A39AD-D304-42A4-8AB9-55860A0BC916}" destId="{C4BFA5E0-3373-4C1C-B944-5D5F373DF546}" srcOrd="2" destOrd="0" presId="urn:microsoft.com/office/officeart/2005/8/layout/pyramid1"/>
    <dgm:cxn modelId="{69B5ADDD-6078-4122-BBA9-186E32ED1737}" type="presParOf" srcId="{C4BFA5E0-3373-4C1C-B944-5D5F373DF546}" destId="{7A828FCB-30FF-4B3A-A9CB-6888A18AC782}" srcOrd="0" destOrd="0" presId="urn:microsoft.com/office/officeart/2005/8/layout/pyramid1"/>
    <dgm:cxn modelId="{4A3601BB-6E75-4A16-A6F5-942FB3315BC5}" type="presParOf" srcId="{C4BFA5E0-3373-4C1C-B944-5D5F373DF546}" destId="{52C31760-C640-4D5F-8A78-95244EE894E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B340B6-31F6-4A6F-845E-EC72B16A3547}">
      <dsp:nvSpPr>
        <dsp:cNvPr id="0" name=""/>
        <dsp:cNvSpPr/>
      </dsp:nvSpPr>
      <dsp:spPr>
        <a:xfrm rot="21300000">
          <a:off x="12005" y="841987"/>
          <a:ext cx="3888313" cy="445270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4B8F09-AD92-4FC9-B18A-0A1690989B7C}">
      <dsp:nvSpPr>
        <dsp:cNvPr id="0" name=""/>
        <dsp:cNvSpPr/>
      </dsp:nvSpPr>
      <dsp:spPr>
        <a:xfrm>
          <a:off x="469479" y="106462"/>
          <a:ext cx="1173697" cy="851698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3FDB64-0E0E-4ACD-AF76-882BECC4556A}">
      <dsp:nvSpPr>
        <dsp:cNvPr id="0" name=""/>
        <dsp:cNvSpPr/>
      </dsp:nvSpPr>
      <dsp:spPr>
        <a:xfrm>
          <a:off x="2073532" y="0"/>
          <a:ext cx="1251944" cy="894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BUY</a:t>
          </a:r>
        </a:p>
      </dsp:txBody>
      <dsp:txXfrm>
        <a:off x="2073532" y="0"/>
        <a:ext cx="1251944" cy="894282"/>
      </dsp:txXfrm>
    </dsp:sp>
    <dsp:sp modelId="{7796B851-43A2-4AF9-A472-085E521955AF}">
      <dsp:nvSpPr>
        <dsp:cNvPr id="0" name=""/>
        <dsp:cNvSpPr/>
      </dsp:nvSpPr>
      <dsp:spPr>
        <a:xfrm>
          <a:off x="2269148" y="1171084"/>
          <a:ext cx="1173697" cy="851698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4D3486-6829-4CCD-A4D8-EA5E7065255B}">
      <dsp:nvSpPr>
        <dsp:cNvPr id="0" name=""/>
        <dsp:cNvSpPr/>
      </dsp:nvSpPr>
      <dsp:spPr>
        <a:xfrm>
          <a:off x="586848" y="1234962"/>
          <a:ext cx="1251944" cy="894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/>
            <a:t>BUILD</a:t>
          </a:r>
          <a:endParaRPr lang="en-US" sz="2400" kern="1200" dirty="0"/>
        </a:p>
      </dsp:txBody>
      <dsp:txXfrm>
        <a:off x="586848" y="1234962"/>
        <a:ext cx="1251944" cy="8942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66135-A2F4-455F-8233-57F934BDCBBF}">
      <dsp:nvSpPr>
        <dsp:cNvPr id="0" name=""/>
        <dsp:cNvSpPr/>
      </dsp:nvSpPr>
      <dsp:spPr>
        <a:xfrm>
          <a:off x="1829707" y="0"/>
          <a:ext cx="1829707" cy="1235226"/>
        </a:xfrm>
        <a:prstGeom prst="trapezoid">
          <a:avLst>
            <a:gd name="adj" fmla="val 74064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Compliance</a:t>
          </a:r>
        </a:p>
      </dsp:txBody>
      <dsp:txXfrm>
        <a:off x="1829707" y="0"/>
        <a:ext cx="1829707" cy="1235226"/>
      </dsp:txXfrm>
    </dsp:sp>
    <dsp:sp modelId="{075A70EE-E5C5-411D-9BFC-6A804DA6C329}">
      <dsp:nvSpPr>
        <dsp:cNvPr id="0" name=""/>
        <dsp:cNvSpPr/>
      </dsp:nvSpPr>
      <dsp:spPr>
        <a:xfrm>
          <a:off x="914853" y="1235226"/>
          <a:ext cx="3659414" cy="1235226"/>
        </a:xfrm>
        <a:prstGeom prst="trapezoid">
          <a:avLst>
            <a:gd name="adj" fmla="val 74064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Clinical Correctness</a:t>
          </a:r>
        </a:p>
      </dsp:txBody>
      <dsp:txXfrm>
        <a:off x="1555250" y="1235226"/>
        <a:ext cx="2378619" cy="1235226"/>
      </dsp:txXfrm>
    </dsp:sp>
    <dsp:sp modelId="{7A828FCB-30FF-4B3A-A9CB-6888A18AC782}">
      <dsp:nvSpPr>
        <dsp:cNvPr id="0" name=""/>
        <dsp:cNvSpPr/>
      </dsp:nvSpPr>
      <dsp:spPr>
        <a:xfrm>
          <a:off x="0" y="2470452"/>
          <a:ext cx="5489121" cy="1235226"/>
        </a:xfrm>
        <a:prstGeom prst="trapezoid">
          <a:avLst>
            <a:gd name="adj" fmla="val 74064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Proper Reimbursement</a:t>
          </a:r>
        </a:p>
      </dsp:txBody>
      <dsp:txXfrm>
        <a:off x="960596" y="2470452"/>
        <a:ext cx="3567928" cy="12352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ontserrat" pitchFamily="2" charset="77"/>
        <a:ea typeface="Montserrat" pitchFamily="2" charset="77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ontserrat" pitchFamily="2" charset="77"/>
            </a:endParaRPr>
          </a:p>
        </p:txBody>
      </p:sp>
      <p:sp>
        <p:nvSpPr>
          <p:cNvPr id="515" name="Google Shape;51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6"/>
          <p:cNvPicPr preferRelativeResize="0"/>
          <p:nvPr/>
        </p:nvPicPr>
        <p:blipFill rotWithShape="1">
          <a:blip r:embed="rId2">
            <a:alphaModFix/>
          </a:blip>
          <a:srcRect t="8686" b="8684"/>
          <a:stretch/>
        </p:blipFill>
        <p:spPr>
          <a:xfrm>
            <a:off x="228725" y="180450"/>
            <a:ext cx="8686500" cy="47825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6"/>
          <p:cNvSpPr/>
          <p:nvPr/>
        </p:nvSpPr>
        <p:spPr>
          <a:xfrm>
            <a:off x="5530658" y="-1"/>
            <a:ext cx="2941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Montserrat" pitchFamily="2" charset="77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5764020" y="2123009"/>
            <a:ext cx="251538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8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5764020" y="2834125"/>
            <a:ext cx="2515380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472458" y="4690755"/>
            <a:ext cx="548700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pic>
        <p:nvPicPr>
          <p:cNvPr id="15" name="Google Shape;1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84721" y="495996"/>
            <a:ext cx="1433025" cy="7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6"/>
          <p:cNvSpPr txBox="1">
            <a:spLocks noGrp="1"/>
          </p:cNvSpPr>
          <p:nvPr>
            <p:ph type="title"/>
          </p:nvPr>
        </p:nvSpPr>
        <p:spPr>
          <a:xfrm>
            <a:off x="311700" y="2202433"/>
            <a:ext cx="85206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sldNum" idx="12"/>
          </p:nvPr>
        </p:nvSpPr>
        <p:spPr>
          <a:xfrm>
            <a:off x="8472458" y="4690755"/>
            <a:ext cx="548700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7"/>
          <p:cNvSpPr/>
          <p:nvPr/>
        </p:nvSpPr>
        <p:spPr>
          <a:xfrm>
            <a:off x="0" y="4763200"/>
            <a:ext cx="9144000" cy="39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Property of Wilmington Health</a:t>
            </a:r>
            <a:endParaRPr sz="1000" b="0" i="0" u="none" strike="noStrike" cap="none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85" name="Google Shape;85;p27"/>
          <p:cNvSpPr txBox="1">
            <a:spLocks noGrp="1"/>
          </p:cNvSpPr>
          <p:nvPr>
            <p:ph type="sldNum" idx="12"/>
          </p:nvPr>
        </p:nvSpPr>
        <p:spPr>
          <a:xfrm>
            <a:off x="8472458" y="4798718"/>
            <a:ext cx="548700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pic>
        <p:nvPicPr>
          <p:cNvPr id="86" name="Google Shape;86;p27" descr="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79284" y="176369"/>
            <a:ext cx="986348" cy="537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chart">
  <p:cSld name="CHAR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25" y="-13748"/>
            <a:ext cx="9143999" cy="84099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9"/>
          <p:cNvSpPr txBox="1">
            <a:spLocks noGrp="1"/>
          </p:cNvSpPr>
          <p:nvPr>
            <p:ph type="title"/>
          </p:nvPr>
        </p:nvSpPr>
        <p:spPr>
          <a:xfrm>
            <a:off x="311700" y="145152"/>
            <a:ext cx="7312593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9"/>
          <p:cNvSpPr/>
          <p:nvPr/>
        </p:nvSpPr>
        <p:spPr>
          <a:xfrm>
            <a:off x="0" y="4763200"/>
            <a:ext cx="9144000" cy="39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1" name="Google Shape;101;p29"/>
          <p:cNvSpPr txBox="1">
            <a:spLocks noGrp="1"/>
          </p:cNvSpPr>
          <p:nvPr>
            <p:ph type="sldNum" idx="12"/>
          </p:nvPr>
        </p:nvSpPr>
        <p:spPr>
          <a:xfrm>
            <a:off x="8472458" y="4798718"/>
            <a:ext cx="548700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102" name="Google Shape;102;p29"/>
          <p:cNvSpPr txBox="1">
            <a:spLocks noGrp="1"/>
          </p:cNvSpPr>
          <p:nvPr>
            <p:ph type="body" idx="1"/>
          </p:nvPr>
        </p:nvSpPr>
        <p:spPr>
          <a:xfrm>
            <a:off x="311700" y="986143"/>
            <a:ext cx="7312593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  <a:defRPr sz="1800" b="0" i="0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03" name="Google Shape;103;p29" descr="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79284" y="176369"/>
            <a:ext cx="986348" cy="537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 2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25" y="-13748"/>
            <a:ext cx="9143999" cy="84099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0"/>
          <p:cNvSpPr txBox="1">
            <a:spLocks noGrp="1"/>
          </p:cNvSpPr>
          <p:nvPr>
            <p:ph type="title"/>
          </p:nvPr>
        </p:nvSpPr>
        <p:spPr>
          <a:xfrm>
            <a:off x="226208" y="176369"/>
            <a:ext cx="7501116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0"/>
          <p:cNvSpPr/>
          <p:nvPr/>
        </p:nvSpPr>
        <p:spPr>
          <a:xfrm>
            <a:off x="0" y="4763200"/>
            <a:ext cx="9144000" cy="39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8" name="Google Shape;108;p30"/>
          <p:cNvSpPr txBox="1">
            <a:spLocks noGrp="1"/>
          </p:cNvSpPr>
          <p:nvPr>
            <p:ph type="sldNum" idx="12"/>
          </p:nvPr>
        </p:nvSpPr>
        <p:spPr>
          <a:xfrm>
            <a:off x="8472458" y="4798718"/>
            <a:ext cx="548700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109" name="Google Shape;109;p30"/>
          <p:cNvSpPr txBox="1">
            <a:spLocks noGrp="1"/>
          </p:cNvSpPr>
          <p:nvPr>
            <p:ph type="body" idx="1"/>
          </p:nvPr>
        </p:nvSpPr>
        <p:spPr>
          <a:xfrm>
            <a:off x="225108" y="961533"/>
            <a:ext cx="8521700" cy="149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10" name="Google Shape;110;p30" descr="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79284" y="176369"/>
            <a:ext cx="986348" cy="537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 3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31"/>
          <p:cNvPicPr preferRelativeResize="0"/>
          <p:nvPr/>
        </p:nvPicPr>
        <p:blipFill rotWithShape="1">
          <a:blip r:embed="rId2">
            <a:alphaModFix/>
          </a:blip>
          <a:srcRect t="18731" b="40262"/>
          <a:stretch/>
        </p:blipFill>
        <p:spPr>
          <a:xfrm flipH="1">
            <a:off x="3" y="0"/>
            <a:ext cx="9143997" cy="250084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1"/>
          <p:cNvSpPr txBox="1">
            <a:spLocks noGrp="1"/>
          </p:cNvSpPr>
          <p:nvPr>
            <p:ph type="title"/>
          </p:nvPr>
        </p:nvSpPr>
        <p:spPr>
          <a:xfrm>
            <a:off x="974785" y="2709497"/>
            <a:ext cx="7297948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1"/>
          <p:cNvSpPr/>
          <p:nvPr/>
        </p:nvSpPr>
        <p:spPr>
          <a:xfrm>
            <a:off x="0" y="4763200"/>
            <a:ext cx="9144000" cy="39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5" name="Google Shape;115;p31"/>
          <p:cNvSpPr txBox="1">
            <a:spLocks noGrp="1"/>
          </p:cNvSpPr>
          <p:nvPr>
            <p:ph type="sldNum" idx="12"/>
          </p:nvPr>
        </p:nvSpPr>
        <p:spPr>
          <a:xfrm>
            <a:off x="8472458" y="4798718"/>
            <a:ext cx="548700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116" name="Google Shape;116;p31"/>
          <p:cNvSpPr txBox="1">
            <a:spLocks noGrp="1"/>
          </p:cNvSpPr>
          <p:nvPr>
            <p:ph type="body" idx="1"/>
          </p:nvPr>
        </p:nvSpPr>
        <p:spPr>
          <a:xfrm>
            <a:off x="974784" y="3268205"/>
            <a:ext cx="7297948" cy="432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17" name="Google Shape;117;p31" descr="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79284" y="176369"/>
            <a:ext cx="986348" cy="537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Montserrat" pitchFamily="2" charset="77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7" name="Google Shape;137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8" name="Google Shape;138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p33"/>
          <p:cNvSpPr txBox="1">
            <a:spLocks noGrp="1"/>
          </p:cNvSpPr>
          <p:nvPr>
            <p:ph type="sldNum" idx="12"/>
          </p:nvPr>
        </p:nvSpPr>
        <p:spPr>
          <a:xfrm>
            <a:off x="8472458" y="4690755"/>
            <a:ext cx="548700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sldNum" idx="12"/>
          </p:nvPr>
        </p:nvSpPr>
        <p:spPr>
          <a:xfrm>
            <a:off x="8472458" y="4690755"/>
            <a:ext cx="548700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62" r:id="rId4"/>
    <p:sldLayoutId id="2147483663" r:id="rId5"/>
    <p:sldLayoutId id="2147483664" r:id="rId6"/>
    <p:sldLayoutId id="2147483666" r:id="rId7"/>
  </p:sldLayoutIdLst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1"/>
          <p:cNvSpPr txBox="1">
            <a:spLocks noGrp="1"/>
          </p:cNvSpPr>
          <p:nvPr>
            <p:ph type="ctrTitle"/>
          </p:nvPr>
        </p:nvSpPr>
        <p:spPr>
          <a:xfrm>
            <a:off x="5764020" y="1476679"/>
            <a:ext cx="251538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20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From AI Overload to AI in Action</a:t>
            </a:r>
            <a:endParaRPr sz="2000" b="1" i="0" u="none" strike="noStrike" cap="none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8" name="Google Shape;518;p1"/>
          <p:cNvSpPr txBox="1">
            <a:spLocks noGrp="1"/>
          </p:cNvSpPr>
          <p:nvPr>
            <p:ph type="subTitle" idx="1"/>
          </p:nvPr>
        </p:nvSpPr>
        <p:spPr>
          <a:xfrm>
            <a:off x="5764020" y="2834125"/>
            <a:ext cx="251538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400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Wilmington Health’s journey from searching for the perfect solution to solving real problems</a:t>
            </a:r>
            <a:endParaRPr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469C7-B5BD-6C3D-4273-331BDFB9F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Was Everywhere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D6632A63-6FA6-C881-CE09-8BE974C09274}"/>
              </a:ext>
            </a:extLst>
          </p:cNvPr>
          <p:cNvSpPr/>
          <p:nvPr/>
        </p:nvSpPr>
        <p:spPr>
          <a:xfrm>
            <a:off x="3715555" y="2574165"/>
            <a:ext cx="1815921" cy="1369185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AI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9BC8B893-E5D3-2569-F3C3-0E309E47B522}"/>
              </a:ext>
            </a:extLst>
          </p:cNvPr>
          <p:cNvSpPr/>
          <p:nvPr/>
        </p:nvSpPr>
        <p:spPr>
          <a:xfrm>
            <a:off x="354167" y="2571750"/>
            <a:ext cx="1146221" cy="1017432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Financial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E3952A78-2047-D8D6-1086-10C104E92EC3}"/>
              </a:ext>
            </a:extLst>
          </p:cNvPr>
          <p:cNvSpPr/>
          <p:nvPr/>
        </p:nvSpPr>
        <p:spPr>
          <a:xfrm>
            <a:off x="927278" y="1112537"/>
            <a:ext cx="1416677" cy="1171854"/>
          </a:xfrm>
          <a:prstGeom prst="flowChartConnector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Operational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F1D09FD9-A082-4B47-7ACD-6926C554ED31}"/>
              </a:ext>
            </a:extLst>
          </p:cNvPr>
          <p:cNvSpPr/>
          <p:nvPr/>
        </p:nvSpPr>
        <p:spPr>
          <a:xfrm>
            <a:off x="5700511" y="2672366"/>
            <a:ext cx="1164236" cy="887033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Analytics</a:t>
            </a: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D63AC45F-3E6D-82BA-221C-5AB7FEF87940}"/>
              </a:ext>
            </a:extLst>
          </p:cNvPr>
          <p:cNvSpPr/>
          <p:nvPr/>
        </p:nvSpPr>
        <p:spPr>
          <a:xfrm>
            <a:off x="6005847" y="1397357"/>
            <a:ext cx="961623" cy="887034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Access</a:t>
            </a: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78BAA3B4-5715-9CE8-2CE2-94657894F7D5}"/>
              </a:ext>
            </a:extLst>
          </p:cNvPr>
          <p:cNvSpPr/>
          <p:nvPr/>
        </p:nvSpPr>
        <p:spPr>
          <a:xfrm>
            <a:off x="7062987" y="3258757"/>
            <a:ext cx="1416677" cy="1171854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Clinical</a:t>
            </a: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643A80E9-F7F5-822E-5080-56990FA5C6A5}"/>
              </a:ext>
            </a:extLst>
          </p:cNvPr>
          <p:cNvSpPr/>
          <p:nvPr/>
        </p:nvSpPr>
        <p:spPr>
          <a:xfrm>
            <a:off x="1875485" y="3701051"/>
            <a:ext cx="936939" cy="887033"/>
          </a:xfrm>
          <a:prstGeom prst="flowChartConnector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Quality</a:t>
            </a: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E346315D-35CE-6DB1-9901-846DAD9FED00}"/>
              </a:ext>
            </a:extLst>
          </p:cNvPr>
          <p:cNvSpPr/>
          <p:nvPr/>
        </p:nvSpPr>
        <p:spPr>
          <a:xfrm>
            <a:off x="4114799" y="1177798"/>
            <a:ext cx="1416677" cy="1171854"/>
          </a:xfrm>
          <a:prstGeom prst="flowChartConnector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Compliance</a:t>
            </a:r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410958D6-6CAD-A747-007D-447D3715DFD0}"/>
              </a:ext>
            </a:extLst>
          </p:cNvPr>
          <p:cNvSpPr/>
          <p:nvPr/>
        </p:nvSpPr>
        <p:spPr>
          <a:xfrm>
            <a:off x="7377447" y="1254946"/>
            <a:ext cx="787759" cy="754158"/>
          </a:xfrm>
          <a:prstGeom prst="flowChartConnector">
            <a:avLst/>
          </a:prstGeom>
          <a:solidFill>
            <a:schemeClr val="accent3">
              <a:lumMod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Legal</a:t>
            </a:r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D90166A6-C028-5039-8A72-EB61013508FD}"/>
              </a:ext>
            </a:extLst>
          </p:cNvPr>
          <p:cNvSpPr/>
          <p:nvPr/>
        </p:nvSpPr>
        <p:spPr>
          <a:xfrm>
            <a:off x="5064616" y="4064894"/>
            <a:ext cx="595649" cy="523190"/>
          </a:xfrm>
          <a:prstGeom prst="flowChartConnector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HR</a:t>
            </a:r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40140CD4-7180-6D62-BF8E-F3B8C3AB032A}"/>
              </a:ext>
            </a:extLst>
          </p:cNvPr>
          <p:cNvSpPr/>
          <p:nvPr/>
        </p:nvSpPr>
        <p:spPr>
          <a:xfrm>
            <a:off x="2454497" y="2479183"/>
            <a:ext cx="936939" cy="835330"/>
          </a:xfrm>
          <a:prstGeom prst="flowChartConnector">
            <a:avLst/>
          </a:prstGeom>
          <a:solidFill>
            <a:srgbClr val="AE127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Payers</a:t>
            </a:r>
          </a:p>
        </p:txBody>
      </p:sp>
    </p:spTree>
    <p:extLst>
      <p:ext uri="{BB962C8B-B14F-4D97-AF65-F5344CB8AC3E}">
        <p14:creationId xmlns:p14="http://schemas.microsoft.com/office/powerpoint/2010/main" val="2620255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C56D2-4C55-4AAC-89FF-322803D3B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started looking…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8F7F2B-2E2E-F253-27D9-62EE203F8A79}"/>
              </a:ext>
            </a:extLst>
          </p:cNvPr>
          <p:cNvSpPr/>
          <p:nvPr/>
        </p:nvSpPr>
        <p:spPr>
          <a:xfrm>
            <a:off x="311700" y="1053922"/>
            <a:ext cx="1253083" cy="845712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EC0830C-D5B9-C49B-01E0-1489B502F0A1}"/>
              </a:ext>
            </a:extLst>
          </p:cNvPr>
          <p:cNvSpPr/>
          <p:nvPr/>
        </p:nvSpPr>
        <p:spPr>
          <a:xfrm>
            <a:off x="1755668" y="1053922"/>
            <a:ext cx="1253083" cy="845712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Define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4FC443B-7DB0-9FF1-CB75-5F73877C2C8F}"/>
              </a:ext>
            </a:extLst>
          </p:cNvPr>
          <p:cNvSpPr/>
          <p:nvPr/>
        </p:nvSpPr>
        <p:spPr>
          <a:xfrm>
            <a:off x="3199636" y="1053922"/>
            <a:ext cx="1253083" cy="845712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Explore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FE61285-F4D1-4119-5328-911E437E6038}"/>
              </a:ext>
            </a:extLst>
          </p:cNvPr>
          <p:cNvSpPr/>
          <p:nvPr/>
        </p:nvSpPr>
        <p:spPr>
          <a:xfrm>
            <a:off x="4643604" y="1053922"/>
            <a:ext cx="1253083" cy="845712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Validate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E0D1C6C-607F-299B-F6C0-E8E956567579}"/>
              </a:ext>
            </a:extLst>
          </p:cNvPr>
          <p:cNvSpPr/>
          <p:nvPr/>
        </p:nvSpPr>
        <p:spPr>
          <a:xfrm>
            <a:off x="6092168" y="1053922"/>
            <a:ext cx="1253083" cy="845712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Evaluate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B999D1A-4BB0-E0ED-9D9E-F5BB83AD2B67}"/>
              </a:ext>
            </a:extLst>
          </p:cNvPr>
          <p:cNvSpPr/>
          <p:nvPr/>
        </p:nvSpPr>
        <p:spPr>
          <a:xfrm>
            <a:off x="7540732" y="1053922"/>
            <a:ext cx="1253083" cy="845712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Decide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4E8BD48-355A-A3D0-68FE-C353C322FEAE}"/>
              </a:ext>
            </a:extLst>
          </p:cNvPr>
          <p:cNvSpPr/>
          <p:nvPr/>
        </p:nvSpPr>
        <p:spPr>
          <a:xfrm>
            <a:off x="311700" y="2148894"/>
            <a:ext cx="1253083" cy="845712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F58B59B6-D97B-D371-7A4A-CA92B7628E6A}"/>
              </a:ext>
            </a:extLst>
          </p:cNvPr>
          <p:cNvSpPr/>
          <p:nvPr/>
        </p:nvSpPr>
        <p:spPr>
          <a:xfrm>
            <a:off x="1755668" y="2148894"/>
            <a:ext cx="1253083" cy="845712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Define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DA913E50-4664-43F8-6043-B99C367BAD9C}"/>
              </a:ext>
            </a:extLst>
          </p:cNvPr>
          <p:cNvSpPr/>
          <p:nvPr/>
        </p:nvSpPr>
        <p:spPr>
          <a:xfrm>
            <a:off x="3199636" y="2148894"/>
            <a:ext cx="1253083" cy="845712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Explore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DD77F9E8-2F6D-159C-2AC0-87D981CB4796}"/>
              </a:ext>
            </a:extLst>
          </p:cNvPr>
          <p:cNvSpPr/>
          <p:nvPr/>
        </p:nvSpPr>
        <p:spPr>
          <a:xfrm>
            <a:off x="4643604" y="2148894"/>
            <a:ext cx="1253083" cy="845712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Validate</a:t>
            </a:r>
          </a:p>
        </p:txBody>
      </p:sp>
    </p:spTree>
    <p:extLst>
      <p:ext uri="{BB962C8B-B14F-4D97-AF65-F5344CB8AC3E}">
        <p14:creationId xmlns:p14="http://schemas.microsoft.com/office/powerpoint/2010/main" val="1680832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3107F-F6EA-D30B-FBF8-3852168DE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FD94B-E9AD-3D9F-7C8F-CE5D68A6B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Then we kept looking…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4697C1B-D211-D87D-10FA-E0DA7330D6D8}"/>
              </a:ext>
            </a:extLst>
          </p:cNvPr>
          <p:cNvSpPr/>
          <p:nvPr/>
        </p:nvSpPr>
        <p:spPr>
          <a:xfrm>
            <a:off x="924022" y="189278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99E5350-8352-9D7C-A504-563C8630E172}"/>
              </a:ext>
            </a:extLst>
          </p:cNvPr>
          <p:cNvSpPr/>
          <p:nvPr/>
        </p:nvSpPr>
        <p:spPr>
          <a:xfrm>
            <a:off x="1952943" y="189278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Define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D935326-016B-B411-DCF1-9332051F928A}"/>
              </a:ext>
            </a:extLst>
          </p:cNvPr>
          <p:cNvSpPr/>
          <p:nvPr/>
        </p:nvSpPr>
        <p:spPr>
          <a:xfrm>
            <a:off x="2981864" y="189278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Explore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95FF908-88AC-192F-C19E-0EE56E0387C7}"/>
              </a:ext>
            </a:extLst>
          </p:cNvPr>
          <p:cNvSpPr/>
          <p:nvPr/>
        </p:nvSpPr>
        <p:spPr>
          <a:xfrm>
            <a:off x="4010785" y="189278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Validate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717F800-A018-24EC-B1C7-27ABC400F4EF}"/>
              </a:ext>
            </a:extLst>
          </p:cNvPr>
          <p:cNvSpPr/>
          <p:nvPr/>
        </p:nvSpPr>
        <p:spPr>
          <a:xfrm>
            <a:off x="5039706" y="189278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Evaluate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E5B8600-9014-0255-5AEA-3D1916BDEA9A}"/>
              </a:ext>
            </a:extLst>
          </p:cNvPr>
          <p:cNvSpPr/>
          <p:nvPr/>
        </p:nvSpPr>
        <p:spPr>
          <a:xfrm>
            <a:off x="6068627" y="189278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Decide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5EE11-9481-DBFF-0F83-66A2661A2940}"/>
              </a:ext>
            </a:extLst>
          </p:cNvPr>
          <p:cNvSpPr txBox="1"/>
          <p:nvPr/>
        </p:nvSpPr>
        <p:spPr>
          <a:xfrm>
            <a:off x="311700" y="914401"/>
            <a:ext cx="4104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More products. More possibilities. More decisions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C4E5A98-18A0-C957-B88F-F6858240025D}"/>
              </a:ext>
            </a:extLst>
          </p:cNvPr>
          <p:cNvSpPr/>
          <p:nvPr/>
        </p:nvSpPr>
        <p:spPr>
          <a:xfrm>
            <a:off x="1076422" y="204518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B6AA219-C97B-F09B-83C9-DC9C7DC37A28}"/>
              </a:ext>
            </a:extLst>
          </p:cNvPr>
          <p:cNvSpPr/>
          <p:nvPr/>
        </p:nvSpPr>
        <p:spPr>
          <a:xfrm>
            <a:off x="2105343" y="204518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Define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0EDCC85-3588-8EB4-BCDA-81C2B8557C07}"/>
              </a:ext>
            </a:extLst>
          </p:cNvPr>
          <p:cNvSpPr/>
          <p:nvPr/>
        </p:nvSpPr>
        <p:spPr>
          <a:xfrm>
            <a:off x="3134264" y="204518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Explore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83D7678-4D92-E5CD-C9DC-E8845EA6CD76}"/>
              </a:ext>
            </a:extLst>
          </p:cNvPr>
          <p:cNvSpPr/>
          <p:nvPr/>
        </p:nvSpPr>
        <p:spPr>
          <a:xfrm>
            <a:off x="4163185" y="204518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Validate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952A351-3BC6-0306-33EB-2D9840356576}"/>
              </a:ext>
            </a:extLst>
          </p:cNvPr>
          <p:cNvSpPr/>
          <p:nvPr/>
        </p:nvSpPr>
        <p:spPr>
          <a:xfrm>
            <a:off x="5192106" y="204518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Evaluate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0734C43-D792-A1F5-FFEB-1BCFDE8F8A82}"/>
              </a:ext>
            </a:extLst>
          </p:cNvPr>
          <p:cNvSpPr/>
          <p:nvPr/>
        </p:nvSpPr>
        <p:spPr>
          <a:xfrm>
            <a:off x="6221027" y="204518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Decide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B815662-7239-9E70-21E6-ED4540EF4234}"/>
              </a:ext>
            </a:extLst>
          </p:cNvPr>
          <p:cNvSpPr/>
          <p:nvPr/>
        </p:nvSpPr>
        <p:spPr>
          <a:xfrm>
            <a:off x="1228822" y="2214017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0B71A39-CACF-C227-D6A9-541E1923D8D7}"/>
              </a:ext>
            </a:extLst>
          </p:cNvPr>
          <p:cNvSpPr/>
          <p:nvPr/>
        </p:nvSpPr>
        <p:spPr>
          <a:xfrm>
            <a:off x="2257743" y="2214017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Define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2EFC790-7F72-CBFD-3008-923719BA3935}"/>
              </a:ext>
            </a:extLst>
          </p:cNvPr>
          <p:cNvSpPr/>
          <p:nvPr/>
        </p:nvSpPr>
        <p:spPr>
          <a:xfrm>
            <a:off x="3286664" y="2214017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Explore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3F48E2F-5EE4-DCDB-987B-8B403C6AE575}"/>
              </a:ext>
            </a:extLst>
          </p:cNvPr>
          <p:cNvSpPr/>
          <p:nvPr/>
        </p:nvSpPr>
        <p:spPr>
          <a:xfrm>
            <a:off x="4315585" y="2214017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Validate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7E172F5-C4A5-DB5E-1619-46A1F8713F8D}"/>
              </a:ext>
            </a:extLst>
          </p:cNvPr>
          <p:cNvSpPr/>
          <p:nvPr/>
        </p:nvSpPr>
        <p:spPr>
          <a:xfrm>
            <a:off x="5344506" y="2214017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Evaluate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083237C-7883-4DCC-6B9B-DD06F8227216}"/>
              </a:ext>
            </a:extLst>
          </p:cNvPr>
          <p:cNvSpPr/>
          <p:nvPr/>
        </p:nvSpPr>
        <p:spPr>
          <a:xfrm>
            <a:off x="6373427" y="2214017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Decide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955D20B-EA3A-6AD1-1EB4-3DBDF1452086}"/>
              </a:ext>
            </a:extLst>
          </p:cNvPr>
          <p:cNvSpPr/>
          <p:nvPr/>
        </p:nvSpPr>
        <p:spPr>
          <a:xfrm>
            <a:off x="1398371" y="2390489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9043768-90EF-AD75-378B-4EED91FC92E3}"/>
              </a:ext>
            </a:extLst>
          </p:cNvPr>
          <p:cNvSpPr/>
          <p:nvPr/>
        </p:nvSpPr>
        <p:spPr>
          <a:xfrm>
            <a:off x="2425583" y="2394273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Define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5620AF8-1E68-FE02-5A42-90DEC2607753}"/>
              </a:ext>
            </a:extLst>
          </p:cNvPr>
          <p:cNvSpPr/>
          <p:nvPr/>
        </p:nvSpPr>
        <p:spPr>
          <a:xfrm>
            <a:off x="3452795" y="2390489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Explore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7302D9E-AB27-F1DD-0AFA-FC34EDC83EBF}"/>
              </a:ext>
            </a:extLst>
          </p:cNvPr>
          <p:cNvSpPr/>
          <p:nvPr/>
        </p:nvSpPr>
        <p:spPr>
          <a:xfrm>
            <a:off x="4487191" y="2385119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Validate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D0A58A3-50B5-4BEB-BC2E-5391B4A0C88D}"/>
              </a:ext>
            </a:extLst>
          </p:cNvPr>
          <p:cNvSpPr/>
          <p:nvPr/>
        </p:nvSpPr>
        <p:spPr>
          <a:xfrm>
            <a:off x="5514055" y="2387521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Evaluate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25FB851-A888-9E6D-13F8-A4858DC89A1F}"/>
              </a:ext>
            </a:extLst>
          </p:cNvPr>
          <p:cNvSpPr/>
          <p:nvPr/>
        </p:nvSpPr>
        <p:spPr>
          <a:xfrm>
            <a:off x="6547269" y="2372773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Decide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7B14D9E-BEF5-1935-204C-3F90608F1938}"/>
              </a:ext>
            </a:extLst>
          </p:cNvPr>
          <p:cNvSpPr/>
          <p:nvPr/>
        </p:nvSpPr>
        <p:spPr>
          <a:xfrm>
            <a:off x="1550771" y="2547178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D69E79E-18F7-D33C-C711-DEC136739A07}"/>
              </a:ext>
            </a:extLst>
          </p:cNvPr>
          <p:cNvSpPr/>
          <p:nvPr/>
        </p:nvSpPr>
        <p:spPr>
          <a:xfrm>
            <a:off x="2572132" y="254703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Define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5B907A7-AE59-C65A-B6D3-EF1A3D05D9C2}"/>
              </a:ext>
            </a:extLst>
          </p:cNvPr>
          <p:cNvSpPr/>
          <p:nvPr/>
        </p:nvSpPr>
        <p:spPr>
          <a:xfrm>
            <a:off x="3599839" y="2547030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Explore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D80015E-987F-E774-9FD4-374424DBA9D6}"/>
              </a:ext>
            </a:extLst>
          </p:cNvPr>
          <p:cNvSpPr/>
          <p:nvPr/>
        </p:nvSpPr>
        <p:spPr>
          <a:xfrm>
            <a:off x="4627547" y="2536438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Validate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115D2F7-128A-430D-303D-6782119C2EC6}"/>
              </a:ext>
            </a:extLst>
          </p:cNvPr>
          <p:cNvSpPr/>
          <p:nvPr/>
        </p:nvSpPr>
        <p:spPr>
          <a:xfrm>
            <a:off x="5668495" y="2536438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Evaluate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A70CBC5-730A-A175-023C-A836EBCDA83C}"/>
              </a:ext>
            </a:extLst>
          </p:cNvPr>
          <p:cNvSpPr/>
          <p:nvPr/>
        </p:nvSpPr>
        <p:spPr>
          <a:xfrm>
            <a:off x="6690968" y="2536438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Decide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574B2D8-7C4B-054B-31F4-DC795DF1E5C9}"/>
              </a:ext>
            </a:extLst>
          </p:cNvPr>
          <p:cNvSpPr/>
          <p:nvPr/>
        </p:nvSpPr>
        <p:spPr>
          <a:xfrm>
            <a:off x="1703171" y="2688649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386DE95-8F41-3AFF-3A2C-97AAD4EF171E}"/>
              </a:ext>
            </a:extLst>
          </p:cNvPr>
          <p:cNvSpPr/>
          <p:nvPr/>
        </p:nvSpPr>
        <p:spPr>
          <a:xfrm>
            <a:off x="2732092" y="2688649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Define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5A5B5EF-3032-7BC3-78FA-C73FAFB5B917}"/>
              </a:ext>
            </a:extLst>
          </p:cNvPr>
          <p:cNvSpPr/>
          <p:nvPr/>
        </p:nvSpPr>
        <p:spPr>
          <a:xfrm>
            <a:off x="3761013" y="2688649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Explore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4E98BE8-7945-2215-2DD4-8FD0494ACAAB}"/>
              </a:ext>
            </a:extLst>
          </p:cNvPr>
          <p:cNvSpPr/>
          <p:nvPr/>
        </p:nvSpPr>
        <p:spPr>
          <a:xfrm>
            <a:off x="4789934" y="2688649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Validate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9BBD662-8AB6-3D3C-9AF1-02ED8656143F}"/>
              </a:ext>
            </a:extLst>
          </p:cNvPr>
          <p:cNvSpPr/>
          <p:nvPr/>
        </p:nvSpPr>
        <p:spPr>
          <a:xfrm>
            <a:off x="5818855" y="2688649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Evaluate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899DE04-98AA-158D-085D-7838F0ED9A85}"/>
              </a:ext>
            </a:extLst>
          </p:cNvPr>
          <p:cNvSpPr/>
          <p:nvPr/>
        </p:nvSpPr>
        <p:spPr>
          <a:xfrm>
            <a:off x="6847776" y="2688649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Decide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F4732A58-0FDD-09ED-A2D1-E9CDAF6A368F}"/>
              </a:ext>
            </a:extLst>
          </p:cNvPr>
          <p:cNvSpPr/>
          <p:nvPr/>
        </p:nvSpPr>
        <p:spPr>
          <a:xfrm>
            <a:off x="1855571" y="2855525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886A8812-315C-D635-0217-382A20A83EB7}"/>
              </a:ext>
            </a:extLst>
          </p:cNvPr>
          <p:cNvSpPr/>
          <p:nvPr/>
        </p:nvSpPr>
        <p:spPr>
          <a:xfrm>
            <a:off x="2884492" y="2855525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Define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2AA3E498-4CF9-EE89-06D9-120BF4791CE9}"/>
              </a:ext>
            </a:extLst>
          </p:cNvPr>
          <p:cNvSpPr/>
          <p:nvPr/>
        </p:nvSpPr>
        <p:spPr>
          <a:xfrm>
            <a:off x="3913413" y="2855525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Explore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EBCBE918-9A7D-BFC7-8BFF-7861A7A1BCE7}"/>
              </a:ext>
            </a:extLst>
          </p:cNvPr>
          <p:cNvSpPr/>
          <p:nvPr/>
        </p:nvSpPr>
        <p:spPr>
          <a:xfrm>
            <a:off x="4942334" y="2855525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Validate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D9921D18-FB45-2465-FF96-BD95B5A63D3E}"/>
              </a:ext>
            </a:extLst>
          </p:cNvPr>
          <p:cNvSpPr/>
          <p:nvPr/>
        </p:nvSpPr>
        <p:spPr>
          <a:xfrm>
            <a:off x="5971255" y="2855525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Evaluate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D685987D-02AC-87FC-F1CA-72C2869B49EB}"/>
              </a:ext>
            </a:extLst>
          </p:cNvPr>
          <p:cNvSpPr/>
          <p:nvPr/>
        </p:nvSpPr>
        <p:spPr>
          <a:xfrm>
            <a:off x="7000176" y="2855525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Decide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FCBD2507-A516-D183-C66F-AE9E0A019053}"/>
              </a:ext>
            </a:extLst>
          </p:cNvPr>
          <p:cNvSpPr/>
          <p:nvPr/>
        </p:nvSpPr>
        <p:spPr>
          <a:xfrm>
            <a:off x="2021621" y="3009659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F8E62EB7-7905-59AA-9760-6605E9ECBF1A}"/>
              </a:ext>
            </a:extLst>
          </p:cNvPr>
          <p:cNvSpPr/>
          <p:nvPr/>
        </p:nvSpPr>
        <p:spPr>
          <a:xfrm>
            <a:off x="3046519" y="3022401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Define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6CCC973E-6BEE-6245-1F73-338368AC678A}"/>
              </a:ext>
            </a:extLst>
          </p:cNvPr>
          <p:cNvSpPr/>
          <p:nvPr/>
        </p:nvSpPr>
        <p:spPr>
          <a:xfrm>
            <a:off x="4075440" y="3022401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Explore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B9FDE798-777C-73F9-27AE-6DF771898913}"/>
              </a:ext>
            </a:extLst>
          </p:cNvPr>
          <p:cNvSpPr/>
          <p:nvPr/>
        </p:nvSpPr>
        <p:spPr>
          <a:xfrm>
            <a:off x="5104361" y="3022401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Validate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A31A3B3F-692C-B509-48C7-CB97CE1F8EDC}"/>
              </a:ext>
            </a:extLst>
          </p:cNvPr>
          <p:cNvSpPr/>
          <p:nvPr/>
        </p:nvSpPr>
        <p:spPr>
          <a:xfrm>
            <a:off x="6133282" y="3022401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Evaluate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5A6B7B16-27B4-E6DD-150B-E7633DB8649A}"/>
              </a:ext>
            </a:extLst>
          </p:cNvPr>
          <p:cNvSpPr/>
          <p:nvPr/>
        </p:nvSpPr>
        <p:spPr>
          <a:xfrm>
            <a:off x="7162203" y="3022401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Decide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1AF2F6F9-07D4-6DB7-0DB8-33565B9E91D1}"/>
              </a:ext>
            </a:extLst>
          </p:cNvPr>
          <p:cNvSpPr/>
          <p:nvPr/>
        </p:nvSpPr>
        <p:spPr>
          <a:xfrm>
            <a:off x="2177520" y="3177946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Identify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F9449907-15D7-8F25-3A1E-191EBF7EADF6}"/>
              </a:ext>
            </a:extLst>
          </p:cNvPr>
          <p:cNvSpPr/>
          <p:nvPr/>
        </p:nvSpPr>
        <p:spPr>
          <a:xfrm>
            <a:off x="3206441" y="3177946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Define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30F6D092-8018-C5DA-0C1B-7BEEAEC4B351}"/>
              </a:ext>
            </a:extLst>
          </p:cNvPr>
          <p:cNvSpPr/>
          <p:nvPr/>
        </p:nvSpPr>
        <p:spPr>
          <a:xfrm>
            <a:off x="4235362" y="3177946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Explore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88665F4C-0468-A198-D7F9-10B9B0C342E6}"/>
              </a:ext>
            </a:extLst>
          </p:cNvPr>
          <p:cNvSpPr/>
          <p:nvPr/>
        </p:nvSpPr>
        <p:spPr>
          <a:xfrm>
            <a:off x="5264283" y="3177946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Validate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B1472450-45CA-B19F-97BA-A0F2B46064C3}"/>
              </a:ext>
            </a:extLst>
          </p:cNvPr>
          <p:cNvSpPr/>
          <p:nvPr/>
        </p:nvSpPr>
        <p:spPr>
          <a:xfrm>
            <a:off x="6293204" y="3177946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Evaluate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FC2F485-8BA1-99E2-A87E-3CD889BE38A8}"/>
              </a:ext>
            </a:extLst>
          </p:cNvPr>
          <p:cNvSpPr/>
          <p:nvPr/>
        </p:nvSpPr>
        <p:spPr>
          <a:xfrm>
            <a:off x="7322125" y="3177946"/>
            <a:ext cx="948698" cy="518306"/>
          </a:xfrm>
          <a:prstGeom prst="roundRect">
            <a:avLst/>
          </a:prstGeom>
          <a:gradFill>
            <a:gsLst>
              <a:gs pos="72843">
                <a:srgbClr val="EE8697"/>
              </a:gs>
              <a:gs pos="71687">
                <a:srgbClr val="EE8898"/>
              </a:gs>
              <a:gs pos="69375">
                <a:srgbClr val="EE8B9B"/>
              </a:gs>
              <a:gs pos="18000">
                <a:srgbClr val="F6C2CA"/>
              </a:gs>
              <a:gs pos="67062">
                <a:srgbClr val="EF8F9E"/>
              </a:gs>
              <a:gs pos="64750">
                <a:srgbClr val="EF92A1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Decide</a:t>
            </a:r>
          </a:p>
        </p:txBody>
      </p:sp>
    </p:spTree>
    <p:extLst>
      <p:ext uri="{BB962C8B-B14F-4D97-AF65-F5344CB8AC3E}">
        <p14:creationId xmlns:p14="http://schemas.microsoft.com/office/powerpoint/2010/main" val="2643169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BDBB4-5804-6A84-2393-83C701D3E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wanted the Unicorn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9F3B278-D4FC-F596-747C-ECDE05E0F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975" y="943246"/>
            <a:ext cx="5712551" cy="380836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19AC459-E55A-A52A-B883-F83415B344B7}"/>
              </a:ext>
            </a:extLst>
          </p:cNvPr>
          <p:cNvSpPr txBox="1"/>
          <p:nvPr/>
        </p:nvSpPr>
        <p:spPr>
          <a:xfrm>
            <a:off x="962780" y="1332412"/>
            <a:ext cx="1394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One Platform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1C5C6A-8B39-699A-D91A-A90C64AA0820}"/>
              </a:ext>
            </a:extLst>
          </p:cNvPr>
          <p:cNvSpPr txBox="1"/>
          <p:nvPr/>
        </p:nvSpPr>
        <p:spPr>
          <a:xfrm>
            <a:off x="962780" y="2188029"/>
            <a:ext cx="1529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Every Problem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28E9E8D-8A25-A6E9-C891-8F6E49B40221}"/>
              </a:ext>
            </a:extLst>
          </p:cNvPr>
          <p:cNvSpPr txBox="1"/>
          <p:nvPr/>
        </p:nvSpPr>
        <p:spPr>
          <a:xfrm>
            <a:off x="962780" y="3043646"/>
            <a:ext cx="17684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No Compromises</a:t>
            </a:r>
          </a:p>
        </p:txBody>
      </p:sp>
    </p:spTree>
    <p:extLst>
      <p:ext uri="{BB962C8B-B14F-4D97-AF65-F5344CB8AC3E}">
        <p14:creationId xmlns:p14="http://schemas.microsoft.com/office/powerpoint/2010/main" val="1361707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789E-2467-43A0-D5F1-EF0E47458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Perfection Became the Enemy of Progress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06A41F-A10A-6FF0-CA3D-677A1AD2A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314" y="907646"/>
            <a:ext cx="5697372" cy="379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59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FF673-6789-A216-A7B9-DDBD52253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5E3EF-50DF-3B8C-F833-CF8ADF15D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Changed the Question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594F9A-7227-B6A7-0DB3-1CE9D4E30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55" y="1004207"/>
            <a:ext cx="5346791" cy="35645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F9A0D8-5029-94EA-9C73-0B8EB5FA11B7}"/>
              </a:ext>
            </a:extLst>
          </p:cNvPr>
          <p:cNvSpPr txBox="1"/>
          <p:nvPr/>
        </p:nvSpPr>
        <p:spPr>
          <a:xfrm>
            <a:off x="6662058" y="1489166"/>
            <a:ext cx="16981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What Problem Are We Trying To Solve?</a:t>
            </a:r>
          </a:p>
        </p:txBody>
      </p:sp>
    </p:spTree>
    <p:extLst>
      <p:ext uri="{BB962C8B-B14F-4D97-AF65-F5344CB8AC3E}">
        <p14:creationId xmlns:p14="http://schemas.microsoft.com/office/powerpoint/2010/main" val="725593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7AB92-60FE-82D3-3718-10662F5D7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CDB7-4603-684E-346D-F9E2B53F1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is the Friction?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DEE970-5C9C-A947-B89D-B41B547E70EA}"/>
              </a:ext>
            </a:extLst>
          </p:cNvPr>
          <p:cNvSpPr txBox="1"/>
          <p:nvPr/>
        </p:nvSpPr>
        <p:spPr>
          <a:xfrm>
            <a:off x="790303" y="1665442"/>
            <a:ext cx="741970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Time • Repetition • Delay • Cost • Complexity • Errors • Waste • Variability • Frustration • Bottlenecks • Redundancy • Manual Work • Rework • Handoffs • Waiting • Searching • Duplication • Communication • Coordination • Access • Capacity • Staffing • Accuracy • Compliance • Risk • Data Overload • Fragmentation • Inefficiency • Inconsistency • Decision-Making • Prior Authorization • Documentation • Navigation</a:t>
            </a:r>
          </a:p>
        </p:txBody>
      </p:sp>
    </p:spTree>
    <p:extLst>
      <p:ext uri="{BB962C8B-B14F-4D97-AF65-F5344CB8AC3E}">
        <p14:creationId xmlns:p14="http://schemas.microsoft.com/office/powerpoint/2010/main" val="3435991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86F37-7B99-7B2C-7BA8-3F4C6CBF5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EFAE6-FE43-0DBF-3AFB-15377AF5C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Settled on our Strategy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FDF9F3E-9527-BDE8-5627-5226D206A9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678497"/>
              </p:ext>
            </p:extLst>
          </p:nvPr>
        </p:nvGraphicFramePr>
        <p:xfrm>
          <a:off x="2615837" y="1507127"/>
          <a:ext cx="3912325" cy="2129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CF52F16-5549-8DB5-46DE-0B46EAEA98D7}"/>
              </a:ext>
            </a:extLst>
          </p:cNvPr>
          <p:cNvSpPr txBox="1"/>
          <p:nvPr/>
        </p:nvSpPr>
        <p:spPr>
          <a:xfrm>
            <a:off x="311700" y="3486983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Unique to our workflows and data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9CD491-8C3C-36D2-46CA-77127F71C59D}"/>
              </a:ext>
            </a:extLst>
          </p:cNvPr>
          <p:cNvSpPr txBox="1"/>
          <p:nvPr/>
        </p:nvSpPr>
        <p:spPr>
          <a:xfrm>
            <a:off x="5992585" y="1353238"/>
            <a:ext cx="22252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Solved well by the market</a:t>
            </a:r>
          </a:p>
        </p:txBody>
      </p:sp>
    </p:spTree>
    <p:extLst>
      <p:ext uri="{BB962C8B-B14F-4D97-AF65-F5344CB8AC3E}">
        <p14:creationId xmlns:p14="http://schemas.microsoft.com/office/powerpoint/2010/main" val="1589697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D95EF-FA53-FF36-F032-242263C11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BUY: Give Providers Time Back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6F7BE-A883-83DE-96BB-978B9AC09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249" y="969147"/>
            <a:ext cx="2654383" cy="627119"/>
          </a:xfrm>
        </p:spPr>
        <p:txBody>
          <a:bodyPr/>
          <a:lstStyle/>
          <a:p>
            <a:pPr marL="114300" indent="0">
              <a:lnSpc>
                <a:spcPct val="100000"/>
              </a:lnSpc>
              <a:buClr>
                <a:srgbClr val="000000"/>
              </a:buClr>
              <a:buFont typeface="Arial"/>
              <a:buNone/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Ambient listening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BD82ACC-23B6-0268-2622-337559923FB9}"/>
              </a:ext>
            </a:extLst>
          </p:cNvPr>
          <p:cNvCxnSpPr/>
          <p:nvPr/>
        </p:nvCxnSpPr>
        <p:spPr>
          <a:xfrm>
            <a:off x="3768634" y="1282707"/>
            <a:ext cx="10189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2D4582E-9C74-5A12-A786-F3D2E7D7392A}"/>
              </a:ext>
            </a:extLst>
          </p:cNvPr>
          <p:cNvSpPr txBox="1"/>
          <p:nvPr/>
        </p:nvSpPr>
        <p:spPr>
          <a:xfrm>
            <a:off x="5633539" y="1005708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">
              <a:buSzPts val="1800"/>
            </a:pPr>
            <a:r>
              <a:rPr lang="en-US" sz="2400" dirty="0">
                <a:sym typeface="Montserrat"/>
              </a:rPr>
              <a:t>Clinical Notes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2C6AF8-28C0-635F-1F14-0FE13C505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024" y="1467373"/>
            <a:ext cx="4896122" cy="326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57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70602-BA84-B609-9D19-3BE44B7B1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386F5-3A39-8E18-4238-ADCF8B881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BUY: Answer the Phone</a:t>
            </a:r>
          </a:p>
        </p:txBody>
      </p:sp>
      <p:pic>
        <p:nvPicPr>
          <p:cNvPr id="12" name="Graphic 11" descr="Telephone with solid fill">
            <a:extLst>
              <a:ext uri="{FF2B5EF4-FFF2-40B4-BE49-F238E27FC236}">
                <a16:creationId xmlns:a16="http://schemas.microsoft.com/office/drawing/2014/main" id="{3F06AB3D-C830-B874-6E2F-5D9D1D658D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3628" y="1336008"/>
            <a:ext cx="457200" cy="4572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415272C-E43B-8614-22CD-420FBAA6F2DC}"/>
              </a:ext>
            </a:extLst>
          </p:cNvPr>
          <p:cNvSpPr txBox="1"/>
          <p:nvPr/>
        </p:nvSpPr>
        <p:spPr>
          <a:xfrm>
            <a:off x="311700" y="915871"/>
            <a:ext cx="5040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Agentic AI to supplement/replace traditional customer service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6865CBF-0759-40B8-CC11-1C71D4CEE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628" y="1793208"/>
            <a:ext cx="457240" cy="4572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774A126-278C-604B-646C-42A03D55C2E4}"/>
              </a:ext>
            </a:extLst>
          </p:cNvPr>
          <p:cNvSpPr txBox="1"/>
          <p:nvPr/>
        </p:nvSpPr>
        <p:spPr>
          <a:xfrm>
            <a:off x="1730828" y="1410719"/>
            <a:ext cx="2592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Instant inbound call answering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66C828-207F-3927-860D-4E205068AA31}"/>
              </a:ext>
            </a:extLst>
          </p:cNvPr>
          <p:cNvSpPr txBox="1"/>
          <p:nvPr/>
        </p:nvSpPr>
        <p:spPr>
          <a:xfrm>
            <a:off x="1747236" y="1882312"/>
            <a:ext cx="2114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Concurrent call handling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178333D-7FE2-DF82-532A-58501070D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792" y="2251031"/>
            <a:ext cx="457240" cy="4572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2CAA99B-7163-5959-9C70-64BAEF7E414C}"/>
              </a:ext>
            </a:extLst>
          </p:cNvPr>
          <p:cNvSpPr txBox="1"/>
          <p:nvPr/>
        </p:nvSpPr>
        <p:spPr>
          <a:xfrm>
            <a:off x="1739032" y="2353905"/>
            <a:ext cx="31486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Switchboard-style department routing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20AF7AE-8136-E6E6-D31D-32F1F8D6D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792" y="2708855"/>
            <a:ext cx="457240" cy="45724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EB74937-351C-50FB-EF8A-31846AAA0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792" y="3166678"/>
            <a:ext cx="457240" cy="4572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8257523-5AB7-38EF-6531-8762263BB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588" y="3624502"/>
            <a:ext cx="457240" cy="45724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629E6A4-AED0-E690-7B5E-0F7163F81239}"/>
              </a:ext>
            </a:extLst>
          </p:cNvPr>
          <p:cNvSpPr txBox="1"/>
          <p:nvPr/>
        </p:nvSpPr>
        <p:spPr>
          <a:xfrm>
            <a:off x="1739032" y="2804756"/>
            <a:ext cx="3248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FAQs and general practice information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4AEC8F-0652-7DD9-A6B4-B7C0711B2AF4}"/>
              </a:ext>
            </a:extLst>
          </p:cNvPr>
          <p:cNvSpPr txBox="1"/>
          <p:nvPr/>
        </p:nvSpPr>
        <p:spPr>
          <a:xfrm>
            <a:off x="1747236" y="3255607"/>
            <a:ext cx="2760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Message capture and escalation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F7FC9A5-E19D-8C7F-0F96-811A8BFB3CDD}"/>
              </a:ext>
            </a:extLst>
          </p:cNvPr>
          <p:cNvSpPr txBox="1"/>
          <p:nvPr/>
        </p:nvSpPr>
        <p:spPr>
          <a:xfrm>
            <a:off x="1747236" y="3706458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 summaries</a:t>
            </a:r>
          </a:p>
        </p:txBody>
      </p:sp>
    </p:spTree>
    <p:extLst>
      <p:ext uri="{BB962C8B-B14F-4D97-AF65-F5344CB8AC3E}">
        <p14:creationId xmlns:p14="http://schemas.microsoft.com/office/powerpoint/2010/main" val="3430143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95C6D-16CA-E63A-EA96-C20833DC3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1E717-0055-D51C-B99D-97EC28038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BUY: Answer the Phone-Let the Agent Do More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FCD3E1-3EB1-6D0E-94E4-911FC3200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723" y="824592"/>
            <a:ext cx="7700554" cy="385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00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CCE68-397E-BE46-6C5A-21D6B7C09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E4CFE-E742-C906-62A7-6E52D91FA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BUILD: Create Our Own Capability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BE5A21-36E9-A894-FE78-087E1A52A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448" y="1187087"/>
            <a:ext cx="2271849" cy="22718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5BD917-1E8A-F597-7C22-2CB596C043EF}"/>
              </a:ext>
            </a:extLst>
          </p:cNvPr>
          <p:cNvSpPr txBox="1"/>
          <p:nvPr/>
        </p:nvSpPr>
        <p:spPr>
          <a:xfrm>
            <a:off x="1022684" y="3562182"/>
            <a:ext cx="14173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AD1931"/>
                </a:solidFill>
              </a:rPr>
              <a:t>JOE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217E8B8-5B9D-C6B6-4CCE-1830F2426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337" y="1282998"/>
            <a:ext cx="5421086" cy="227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44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3ABCB-BB34-773D-7391-B206AA20F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EC452-7A86-39C9-D4EE-62CA5356A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BUILD: The Foundation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A0B799-C8A9-D6BB-74DF-FE01DBD97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79" y="963385"/>
            <a:ext cx="7396842" cy="369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19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BA62B-7855-FFFC-47E1-A5DA13D29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0C6AE-D8CB-FBC8-DA09-D99BD5DC2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Just Search the Data.  Talk to It.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F49388-669A-3D48-CBEF-BFAE713E4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425" y="913606"/>
            <a:ext cx="6997150" cy="376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24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7A6A4-A62D-9A68-753D-B0090EF51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24A6A-7281-3CB6-3330-837D73124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Refine It.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A81D0B-1CD3-73AA-09C5-95CF6EA13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317" y="930729"/>
            <a:ext cx="6829366" cy="371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337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4B10E-8AD5-3F59-E34A-C73021A3D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E76C-D1A0-ECB6-6DEA-DE388D968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Build:  AI as a Coding CoPilot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19E9C1-C3C3-6E71-63A2-1981845CD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4472" y="1809684"/>
            <a:ext cx="1835055" cy="152413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AA273A2-23DA-99C2-8BB7-EE679F1ECAB5}"/>
              </a:ext>
            </a:extLst>
          </p:cNvPr>
          <p:cNvSpPr/>
          <p:nvPr/>
        </p:nvSpPr>
        <p:spPr>
          <a:xfrm>
            <a:off x="311700" y="2114550"/>
            <a:ext cx="914400" cy="914400"/>
          </a:xfrm>
          <a:prstGeom prst="round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HISTORY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7752BB4-29F6-C88C-6A10-12EF8145BA16}"/>
              </a:ext>
            </a:extLst>
          </p:cNvPr>
          <p:cNvSpPr/>
          <p:nvPr/>
        </p:nvSpPr>
        <p:spPr>
          <a:xfrm>
            <a:off x="1983086" y="2114550"/>
            <a:ext cx="914400" cy="914400"/>
          </a:xfrm>
          <a:prstGeom prst="round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PROVIDER</a:t>
            </a:r>
          </a:p>
          <a:p>
            <a:pPr algn="ctr"/>
            <a:r>
              <a:rPr lang="en-US" sz="800" dirty="0"/>
              <a:t>REPORTING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4892039-27EB-7BAF-81E4-26D327CDEE80}"/>
              </a:ext>
            </a:extLst>
          </p:cNvPr>
          <p:cNvSpPr/>
          <p:nvPr/>
        </p:nvSpPr>
        <p:spPr>
          <a:xfrm>
            <a:off x="6246513" y="2114550"/>
            <a:ext cx="914400" cy="914400"/>
          </a:xfrm>
          <a:prstGeom prst="round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SURFACED</a:t>
            </a:r>
          </a:p>
          <a:p>
            <a:pPr algn="ctr"/>
            <a:r>
              <a:rPr lang="en-US" sz="900" dirty="0"/>
              <a:t>ICD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B01903E-7CE7-457E-BC46-1895613C0083}"/>
              </a:ext>
            </a:extLst>
          </p:cNvPr>
          <p:cNvSpPr/>
          <p:nvPr/>
        </p:nvSpPr>
        <p:spPr>
          <a:xfrm>
            <a:off x="7917900" y="2114550"/>
            <a:ext cx="914400" cy="914400"/>
          </a:xfrm>
          <a:prstGeom prst="round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PROVIDER</a:t>
            </a:r>
          </a:p>
          <a:p>
            <a:pPr algn="ctr"/>
            <a:r>
              <a:rPr lang="en-US" sz="900" dirty="0"/>
              <a:t>REVIEW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990F61B-2C82-F56B-7ACF-1353A2A709EE}"/>
              </a:ext>
            </a:extLst>
          </p:cNvPr>
          <p:cNvSpPr/>
          <p:nvPr/>
        </p:nvSpPr>
        <p:spPr>
          <a:xfrm>
            <a:off x="1226100" y="2450592"/>
            <a:ext cx="756986" cy="2423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89A454EE-C14F-5E89-2C0F-70B195DECB45}"/>
              </a:ext>
            </a:extLst>
          </p:cNvPr>
          <p:cNvSpPr/>
          <p:nvPr/>
        </p:nvSpPr>
        <p:spPr>
          <a:xfrm>
            <a:off x="2897485" y="2450592"/>
            <a:ext cx="756986" cy="2423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E1F3810A-F947-7C22-2720-6B84905D63C4}"/>
              </a:ext>
            </a:extLst>
          </p:cNvPr>
          <p:cNvSpPr/>
          <p:nvPr/>
        </p:nvSpPr>
        <p:spPr>
          <a:xfrm>
            <a:off x="5489526" y="2450592"/>
            <a:ext cx="756986" cy="2423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88F2625-C534-A397-29E5-BA5FF1C5470A}"/>
              </a:ext>
            </a:extLst>
          </p:cNvPr>
          <p:cNvSpPr/>
          <p:nvPr/>
        </p:nvSpPr>
        <p:spPr>
          <a:xfrm>
            <a:off x="7160913" y="2450592"/>
            <a:ext cx="756986" cy="2423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76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23A94-BD1B-3897-3AEC-D788CF168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998E7-F5A4-5DAF-C640-65FE52314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 for the Care We Provide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605EB3B-4328-6C56-5647-2B11D33236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5051116"/>
              </p:ext>
            </p:extLst>
          </p:nvPr>
        </p:nvGraphicFramePr>
        <p:xfrm>
          <a:off x="1827439" y="914399"/>
          <a:ext cx="5489121" cy="3705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9255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E9D2A-6161-AF7D-0404-A66A745F2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8F2D7-619E-FED4-66BD-4BC5F03D9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Pattern Matters More Than the Product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72015-ADCA-AAC9-3E21-06BED9669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7750"/>
            <a:ext cx="914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771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ED4AE-2E0E-59BC-8814-7A37BBAA8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5D332-4C17-91FF-ADE1-70A766716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&gt; PERFECTION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F71DC0-2F83-5E59-2344-FA4F6E0E8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38" y="1379763"/>
            <a:ext cx="2571749" cy="25717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ADE89A-C1E6-C672-7EC6-7997AA670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25" y="1379764"/>
            <a:ext cx="2571749" cy="25717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2EFF86-F479-7C13-C483-821457D6D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529" y="1379763"/>
            <a:ext cx="2571749" cy="257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69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theme/theme1.xml><?xml version="1.0" encoding="utf-8"?>
<a:theme xmlns:a="http://schemas.openxmlformats.org/drawingml/2006/main" name="Simple Light">
  <a:themeElements>
    <a:clrScheme name="Custom 1">
      <a:dk1>
        <a:srgbClr val="58595B"/>
      </a:dk1>
      <a:lt1>
        <a:srgbClr val="FFFFFF"/>
      </a:lt1>
      <a:dk2>
        <a:srgbClr val="595959"/>
      </a:dk2>
      <a:lt2>
        <a:srgbClr val="EEEEEE"/>
      </a:lt2>
      <a:accent1>
        <a:srgbClr val="AD1931"/>
      </a:accent1>
      <a:accent2>
        <a:srgbClr val="A6A6A6"/>
      </a:accent2>
      <a:accent3>
        <a:srgbClr val="D9D9D9"/>
      </a:accent3>
      <a:accent4>
        <a:srgbClr val="AD1931"/>
      </a:accent4>
      <a:accent5>
        <a:srgbClr val="A6A6A6"/>
      </a:accent5>
      <a:accent6>
        <a:srgbClr val="D9D9D9"/>
      </a:accent6>
      <a:hlink>
        <a:srgbClr val="AD1931"/>
      </a:hlink>
      <a:folHlink>
        <a:srgbClr val="5859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B3EDCDCB1CBF49B8009BA4E4EE4CE8" ma:contentTypeVersion="0" ma:contentTypeDescription="Create a new document." ma:contentTypeScope="" ma:versionID="e492fef1cc81906371aaac357665531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D2F939A-9B1F-4ACE-8F97-640E364613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A7D979-A05B-4683-90A4-74C2356325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4E254A6-7034-42D7-9527-B9C5DBBD5FF0}">
  <ds:schemaRefs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e125c105-5292-4296-8fae-fadcb24f1c47}" enabled="0" method="" siteId="{e125c105-5292-4296-8fae-fadcb24f1c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3415</TotalTime>
  <Words>348</Words>
  <Application>Microsoft Office PowerPoint</Application>
  <PresentationFormat>On-screen Show (16:9)</PresentationFormat>
  <Paragraphs>126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Montserrat Light</vt:lpstr>
      <vt:lpstr>Montserrat</vt:lpstr>
      <vt:lpstr>Arial</vt:lpstr>
      <vt:lpstr>Simple Light</vt:lpstr>
      <vt:lpstr>From AI Overload to AI in Action</vt:lpstr>
      <vt:lpstr>AI Was Everywhere</vt:lpstr>
      <vt:lpstr>We started looking…</vt:lpstr>
      <vt:lpstr>Then we kept looking…</vt:lpstr>
      <vt:lpstr>We wanted the Unicorn</vt:lpstr>
      <vt:lpstr>Perfection Became the Enemy of Progress</vt:lpstr>
      <vt:lpstr>We Changed the Question</vt:lpstr>
      <vt:lpstr>Where is the Friction? </vt:lpstr>
      <vt:lpstr>We Settled on our Strategy </vt:lpstr>
      <vt:lpstr>BUY: Give Providers Time Back</vt:lpstr>
      <vt:lpstr>BUY: Answer the Phone</vt:lpstr>
      <vt:lpstr>BUY: Answer the Phone-Let the Agent Do More</vt:lpstr>
      <vt:lpstr>BUILD: Create Our Own Capability </vt:lpstr>
      <vt:lpstr>BUILD: The Foundation</vt:lpstr>
      <vt:lpstr>Don’t Just Search the Data.  Talk to It. </vt:lpstr>
      <vt:lpstr>And Refine It. </vt:lpstr>
      <vt:lpstr>Build:  AI as a Coding CoPilot</vt:lpstr>
      <vt:lpstr>Credit for the Care We Provide</vt:lpstr>
      <vt:lpstr>The Pattern Matters More Than the Product</vt:lpstr>
      <vt:lpstr>PROGRESS &gt; PERFECTION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Desirae Hrynko</dc:creator>
  <cp:lastModifiedBy>ol 1</cp:lastModifiedBy>
  <cp:revision>43</cp:revision>
  <dcterms:modified xsi:type="dcterms:W3CDTF">2026-09-22T21:11:50Z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0x01010095B3EDCDCB1CBF49B8009BA4E4EE4CE8</vt:lpwstr>
  </property>
</Properties>
</file>